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B403-7BBE-4CC2-A64C-554AC1D94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27290-F866-4EF4-8523-0826A33FD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93A4-EB25-416A-BF7B-90D560D9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A46A-3CA7-4B8F-ABE1-F642EB80CEE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54891-8FEE-43EC-8ECB-C4263987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D8878-D967-4446-88C5-9CF2ADDC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135-105E-44BB-A011-4FAB8D0C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57C6-13F0-4A7E-8096-011B8B1D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61CCD-E914-4656-B5C3-95906444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D3C6-ED9D-450C-9106-55FB8244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A46A-3CA7-4B8F-ABE1-F642EB80CEE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7F6B-5A63-4359-BA32-49AE600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9108-148D-4C61-992A-66D49352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135-105E-44BB-A011-4FAB8D0C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DD9EF-52F4-448D-BFDE-B42012DB0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C5071-3668-492D-B01D-53E9B6A61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91A2-6D83-4F12-A601-55B40D0A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A46A-3CA7-4B8F-ABE1-F642EB80CEE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D160-787D-4D45-BC03-0C83EF92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EE4A-CA75-45F7-8875-38C1BA63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135-105E-44BB-A011-4FAB8D0C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2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71A1-37BD-40D9-BA0F-D3486F77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7DD5-1CCA-43DF-9FB1-2650A255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EF5A-E78B-4DC0-98A7-E333C439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A46A-3CA7-4B8F-ABE1-F642EB80CEE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E940A-686C-45B4-B5BE-FECAD90C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806B-FF2A-4902-A4B8-6BF2DAC2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135-105E-44BB-A011-4FAB8D0C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3355-D436-4503-AE35-013DEA39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25F87-2045-4D9B-AF75-3B380D82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B602-0556-4111-AC1D-8D7D70BC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A46A-3CA7-4B8F-ABE1-F642EB80CEE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96C44-0D5F-40A3-AED0-1B0177ED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E8A90-3EF4-47DD-932D-DBBF4CDE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135-105E-44BB-A011-4FAB8D0C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BEE4-5661-49C6-AFB0-14B6A6A1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905C-A29A-45B7-A80D-0D2853E05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1458D-A0DB-4555-B16F-2592D950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AF65C-C894-423F-9350-8AB6CC32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A46A-3CA7-4B8F-ABE1-F642EB80CEE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AED80-3D71-4A0B-9C7B-D73449AC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BAC3B-06EA-4C4A-BDF2-41CDDE40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135-105E-44BB-A011-4FAB8D0C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2B2C-367F-46AB-866F-93123DBF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911B2-82F6-4B59-99BD-CC4E87E1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AE921-66DD-4004-984F-A6597C735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86C9C-9ED0-4301-B7AA-AE5C1F3C8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B1BAC-6995-4D0B-AFD1-9DEE83548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E06F9-CD01-4F55-BF0A-C2ED8793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A46A-3CA7-4B8F-ABE1-F642EB80CEE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AC6EE-61FE-4940-9FE7-0DE75D7C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EFD17-D039-46C6-A9BD-4EC7B08B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135-105E-44BB-A011-4FAB8D0C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BF8B-2F14-4280-AC6E-64BAF552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B2FC6-15AB-4BD4-898E-73E9022B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A46A-3CA7-4B8F-ABE1-F642EB80CEE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2FC9F-83EA-4030-8DC6-8B32860A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8FFEB-A4A9-4942-825D-14FBCE4E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135-105E-44BB-A011-4FAB8D0C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B50F8-A92C-475D-8330-993EB422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A46A-3CA7-4B8F-ABE1-F642EB80CEE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65730-86DC-42D5-86FD-1762AF49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63522-D35A-4308-824C-DD59FE1D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135-105E-44BB-A011-4FAB8D0C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1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928F-5BC1-4E60-9716-68704705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CF5E-84B3-45A7-8FDE-07757D7B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A4834-05AA-4E45-B5B5-46D6FB0F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58433-5528-416F-9FB5-7AA4715D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A46A-3CA7-4B8F-ABE1-F642EB80CEE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99749-3DFE-4EF5-A585-E194781A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E44B8-3470-4E68-BD7E-78150F5C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135-105E-44BB-A011-4FAB8D0C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6AC9-9190-44B3-9B75-35F48D08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28443-0EE7-4489-93BB-8D296506B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CE99D-AEFE-43ED-9A54-31A86905F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132D3-6141-4E13-A5BA-8DCD3030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A46A-3CA7-4B8F-ABE1-F642EB80CEE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71135-EC28-40F0-855B-FDED0D8C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EB2D4-7178-4115-B6FA-462949E8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135-105E-44BB-A011-4FAB8D0C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A58FF-63F4-47F0-90F0-97CF8CCC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1CCC-E215-4FE7-8EAE-8EB9E5A9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9777-AF22-4E23-A662-184A2F49E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8A46A-3CA7-4B8F-ABE1-F642EB80CEE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39F5-8974-4772-82E7-608C5C95E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B892-D142-4462-A32F-853276E72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1135-105E-44BB-A011-4FAB8D0C3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1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578E-F5DB-4DC2-A33A-4F6DE2C82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on MNIST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F991D-10D6-4E27-AE8B-BEB7E1DB9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1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BC59-70C5-4916-BAB2-42D63790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(56 x 56)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E2262-02B9-49EB-B006-150768764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857" y="1346769"/>
            <a:ext cx="2692743" cy="22379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B06AD-7D17-42F3-AD30-415F6797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66185"/>
            <a:ext cx="2692743" cy="2218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90B85-3BCE-48D2-BF3E-195392FB6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488" y="1319091"/>
            <a:ext cx="2692743" cy="2312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4DE853-7334-4B41-AB17-4F9266007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3086" y="1254651"/>
            <a:ext cx="2793148" cy="242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C725CD-2DA8-4B82-8107-07C195391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727657"/>
            <a:ext cx="2952565" cy="24350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AEB4D1-4D2B-40D7-8A64-4B72FC9F5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3815363"/>
            <a:ext cx="2767706" cy="2259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244166-F630-4691-9FA1-84ECD878E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406" y="3852625"/>
            <a:ext cx="2607740" cy="2185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3792A8-5E29-4B5A-8EA4-F1A2C43DCA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4156" y="3815363"/>
            <a:ext cx="2767706" cy="238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2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E107-27E3-4DAD-9A21-795A9074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518238-33DF-4770-A939-C935F28DE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423" y="2481232"/>
            <a:ext cx="5934075" cy="15525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D7E7D-E07B-4C40-BE89-FB60E3FA3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23" y="1154098"/>
            <a:ext cx="5457825" cy="1314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B2E419-8572-4356-87DF-388FEB9D0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23" y="4046491"/>
            <a:ext cx="111537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0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E107-27E3-4DAD-9A21-795A9074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FDD006-9113-45B3-8A57-43B354EF4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21" y="1444519"/>
            <a:ext cx="10515600" cy="3000663"/>
          </a:xfrm>
        </p:spPr>
      </p:pic>
    </p:spTree>
    <p:extLst>
      <p:ext uri="{BB962C8B-B14F-4D97-AF65-F5344CB8AC3E}">
        <p14:creationId xmlns:p14="http://schemas.microsoft.com/office/powerpoint/2010/main" val="404291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E107-27E3-4DAD-9A21-795A9074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CDF9F-0E77-4AD3-82CA-5AD767BA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Baseline:</a:t>
            </a:r>
          </a:p>
          <a:p>
            <a:r>
              <a:rPr lang="en-US" dirty="0"/>
              <a:t>CNN: Kernel-size=28, stride=2</a:t>
            </a:r>
          </a:p>
          <a:p>
            <a:r>
              <a:rPr lang="en-US" dirty="0"/>
              <a:t>Accuracy: 88%</a:t>
            </a:r>
          </a:p>
          <a:p>
            <a:endParaRPr lang="en-US" dirty="0"/>
          </a:p>
          <a:p>
            <a:r>
              <a:rPr lang="en-US" dirty="0"/>
              <a:t>MLP:</a:t>
            </a:r>
          </a:p>
          <a:p>
            <a:r>
              <a:rPr lang="en-US" dirty="0"/>
              <a:t>Accuracy: 83.68%</a:t>
            </a:r>
          </a:p>
        </p:txBody>
      </p:sp>
    </p:spTree>
    <p:extLst>
      <p:ext uri="{BB962C8B-B14F-4D97-AF65-F5344CB8AC3E}">
        <p14:creationId xmlns:p14="http://schemas.microsoft.com/office/powerpoint/2010/main" val="237504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FA79-CC10-4FA5-AAF3-F983681B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Weights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AB176-DA25-4454-A9D3-CB52AE16B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3879"/>
            <a:ext cx="2707246" cy="2152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EC4F6-4DA6-4D28-98E5-2FA078CB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319" y="1560057"/>
            <a:ext cx="2931157" cy="2281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D8A665-A461-42E1-8D84-E9F36A8F2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476" y="1535830"/>
            <a:ext cx="2931157" cy="2330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4E87C-A98F-47BB-A9DC-CB0E1D59A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30" y="4243525"/>
            <a:ext cx="3210988" cy="2408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EFD76F-38BB-431B-8C17-955B75C78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612" y="4243525"/>
            <a:ext cx="2918930" cy="23159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595AA6-C19A-4719-B70C-81BE4DB31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3995" y="4300314"/>
            <a:ext cx="2965629" cy="22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0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DC9A-804B-4DAB-A23F-DE791603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Weights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EDA0B-3A12-48C2-AEF1-1014EF77C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136" y="1441750"/>
            <a:ext cx="2964324" cy="23471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51EE8-CF68-407D-AFE6-3AC50250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96" y="1441750"/>
            <a:ext cx="3039215" cy="2312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E37DE8-769B-4959-90B5-DD351BCC6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611" y="1433273"/>
            <a:ext cx="2964324" cy="2250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69B805-F357-428E-A568-39B2B4CCF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396" y="4092605"/>
            <a:ext cx="3055304" cy="24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9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6413-B555-43AE-A416-96885C29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(196x196)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741BC-1C1D-497B-9AA7-72C10FEB3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028" y="1762844"/>
            <a:ext cx="3681032" cy="30885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13130-5077-444E-BC71-928A28DA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148" y="1762844"/>
            <a:ext cx="3880004" cy="3284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74D55-F391-4378-9C54-D0781C0EB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34" y="1870145"/>
            <a:ext cx="4020678" cy="31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9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E4E7-F53B-4770-8D24-F848FFCF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9F76-D4D1-4E62-BB72-FEA1ABB9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Baseline:</a:t>
            </a:r>
          </a:p>
          <a:p>
            <a:r>
              <a:rPr lang="en-US" dirty="0"/>
              <a:t>CNN: Kernel-size=28, stride=7</a:t>
            </a:r>
          </a:p>
          <a:p>
            <a:r>
              <a:rPr lang="en-US" dirty="0"/>
              <a:t>Accuracy: 73%</a:t>
            </a:r>
          </a:p>
          <a:p>
            <a:endParaRPr lang="en-US" dirty="0"/>
          </a:p>
          <a:p>
            <a:r>
              <a:rPr lang="en-US" dirty="0"/>
              <a:t>MLP:</a:t>
            </a:r>
          </a:p>
          <a:p>
            <a:r>
              <a:rPr lang="en-US" dirty="0"/>
              <a:t>Yet to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198288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Results on MNIST</vt:lpstr>
      <vt:lpstr>Dataset (56 x 56)</vt:lpstr>
      <vt:lpstr>Implementation</vt:lpstr>
      <vt:lpstr>Implementation</vt:lpstr>
      <vt:lpstr>Results</vt:lpstr>
      <vt:lpstr>MLP Weights</vt:lpstr>
      <vt:lpstr>MLP Weights</vt:lpstr>
      <vt:lpstr>Dataset (196x196)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on MNIST</dc:title>
  <dc:creator>deepsikha1596@outlook.com</dc:creator>
  <cp:lastModifiedBy>deepsikha1596@outlook.com</cp:lastModifiedBy>
  <cp:revision>2</cp:revision>
  <dcterms:created xsi:type="dcterms:W3CDTF">2022-04-27T15:59:55Z</dcterms:created>
  <dcterms:modified xsi:type="dcterms:W3CDTF">2022-04-27T17:09:54Z</dcterms:modified>
</cp:coreProperties>
</file>