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00B010A-7A02-4B48-9FBB-216F5F0DA87C}">
  <a:tblStyle styleId="{700B010A-7A02-4B48-9FBB-216F5F0DA87C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32B650F-9EB0-4D64-89AB-B1FF1F921B32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3A9F24E-4F56-4198-BA70-DEFF9FCD9D6F}" styleName="Table_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8F0C9AE-0E83-4013-9F5D-2BA0E8B784DD}" styleName="Table_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9747206-D9E7-4B34-AC1F-95DA65D7A0B9}" styleName="Table_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E5A0CA09-480D-4039-9B78-1DB735F492F6}" styleName="Table_5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ED13EE80-E13D-4FA3-9911-70CE0C809190}" styleName="Table_6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Lack of manpower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WDM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{700B010A-7A02-4B48-9FBB-216F5F0DA87C}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JV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{632B650F-9EB0-4D64-89AB-B1FF1F921B32}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4" name="Shape 134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{33A9F24E-4F56-4198-BA70-DEFF9FCD9D6F}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TC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{98F0C9AE-0E83-4013-9F5D-2BA0E8B784DD}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BT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{39747206-D9E7-4B34-AC1F-95DA65D7A0B9}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JDW</a:t>
            </a:r>
            <a:r>
              <a:rPr lang="nl" sz="2400"/>
              <a:t>, not before July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{E5A0CA09-480D-4039-9B78-1DB735F492F6}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(asterisms: 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(French)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EvdJ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2" name="Shape 162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{ED13EE80-E13D-4FA3-9911-70CE0C809190}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TODO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Make GitHub accounts: All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Send GitHub username to WDM: All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svn to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issues to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Invite people to DeepskyLog organisation on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documentation to GitHub: 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database (Mail from GvdB): 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