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emailaddress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 detail of observation and 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