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ining.github.com/classes/" TargetMode="External"/><Relationship Id="rId3" Type="http://schemas.openxmlformats.org/officeDocument/2006/relationships/hyperlink" Target="https://training.github.com/kit/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Migration to github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Positive points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from svn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Including history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of issues from redmine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Attracts other Developers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GitHub apps for Mac, Windows, Ios, Android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GitHub plugins for eclipse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Negative points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Redmine wiki can not be converted automatically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Current status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Code repository: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svn.deepskylog.org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Issues and wiki: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redmine.deepskylog.org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New release: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whenever we feel ready.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       Maintenance time needed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564925" y="4233050"/>
            <a:ext cx="545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GitHub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Largest code hoster in the world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From Google to the White house, everybody is on GitHub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Let’s be honest - if you’re not hosting your source code on GitHub right now, your open source project pretty much doesn’t exist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Lot’s of documentation on how to use: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https://training.github.com/kit/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 u="sng">
                <a:solidFill>
                  <a:schemeClr val="hlink"/>
                </a:solidFill>
                <a:hlinkClick r:id="rId4"/>
              </a:rPr>
              <a:t>https://training.github.com/classes/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GitHub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Documentation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in easy-to-use Markdown format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Issue tracking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Wiki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Social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Git Workflow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Fork repository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Branch code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Work locally on the code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Merge code with latest code from DeepskyLog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Push code to own account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Git Workflow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Pull request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Discuss changes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Merge them to master repository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Master repository is always in a working state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