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5147E63-ADB0-40CD-B8A2-FBFEE0036C93}">
  <a:tblStyle styleId="{05147E63-ADB0-40CD-B8A2-FBFEE0036C93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4E059EE-2E02-4B30-A16F-025A9C2C113A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A37E64D-150B-41C6-9A9C-F708D399AC72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85FC733-2337-4F93-BD44-99C139D66CAC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1371BDA-0AB1-4B82-8852-0006E3B6047B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6A6A9C2-1A82-4AEC-96F0-7D2DFE8CE0B9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03CEE75-20F7-4764-92C7-227B77821EE0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{05147E63-ADB0-40CD-B8A2-FBFEE0036C93}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{B4E059EE-2E02-4B30-A16F-025A9C2C113A}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{FA37E64D-150B-41C6-9A9C-F708D399AC72}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{A85FC733-2337-4F93-BD44-99C139D66CAC}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{51371BDA-0AB1-4B82-8852-0006E3B6047B}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{36A6A9C2-1A82-4AEC-96F0-7D2DFE8CE0B9}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{C03CEE75-20F7-4764-92C7-227B77821EE0}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