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C526C1A-4E81-44DF-88A3-32675EB21BB0}">
  <a:tblStyle styleId="{0C526C1A-4E81-44DF-88A3-32675EB21BB0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89E12B7-D518-452B-B9FA-65E8B425847D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F6EB6D6C-C05F-45FA-A359-7BED2881157F}" styleName="Table_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5E79A2C-6CA3-46CE-8A9C-00C812D2B800}" styleName="Table_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8CA4586-909D-4689-B08E-6C524162D6A8}" styleName="Table_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05B364C3-B6D0-4A9B-B38C-C4FEF2543CC4}" styleName="Table_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051AA15-5913-4414-B006-E2619B89F9A4}" styleName="Table_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95BE24D-4049-4C8B-B9A3-8B8B0836B228}" styleName="Table_7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Lack of manpower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5850"/>
            <a:ext cx="3443002" cy="11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Lead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nl"/>
              <a:t>Development: ? 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Project management: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Issues, testing: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Deepsky-database: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Documentation: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Popularisation: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Vela: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Translation: 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TODO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Make GitHub accounts: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Send GitHub username to WDM: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svn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issues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Invite to DeepskyLog on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documentation to GitHub: 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database (Mail from GvdB): 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WDM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{0C526C1A-4E81-44DF-88A3-32675EB21BB0}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JV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{389E12B7-D518-452B-B9FA-65E8B425847D}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4" name="Shape 134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{F6EB6D6C-C05F-45FA-A359-7BED2881157F}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TC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{55E79A2C-6CA3-46CE-8A9C-00C812D2B800}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BT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{98CA4586-909D-4689-B08E-6C524162D6A8}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JDW</a:t>
            </a:r>
            <a:r>
              <a:rPr lang="nl" sz="2400"/>
              <a:t>, not before July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{05B364C3-B6D0-4A9B-B38C-C4FEF2543CC4}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(asterisms: 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(French)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EvdJ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2" name="Shape 162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{1051AA15-5913-4414-B006-E2619B89F9A4}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CW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9" name="Shape 169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{195BE24D-4049-4C8B-B9A3-8B8B0836B228}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