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D14E6DA-3121-4E0D-9E88-52F692917303}">
  <a:tblStyle styleId="{DD14E6DA-3121-4E0D-9E88-52F692917303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{DD14E6DA-3121-4E0D-9E88-52F692917303}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What else?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