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2034DC3-224F-4EBC-8CF2-36D31CB93C01}">
  <a:tblStyle styleId="{02034DC3-224F-4EBC-8CF2-36D31CB93C01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{02034DC3-224F-4EBC-8CF2-36D31CB93C01}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169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the future: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astroforum.be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deepskyforum.com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cloudynights.com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astronomyforum.net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stargazerslounge.com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Specific deepsky-fora?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France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Germany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Sterrenkunde Forum VVS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VVS Werkgroep Deepsky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Astroforum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Drawings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Extra content?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