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F3971F6-C8E7-4DE4-A285-0F7F7C67FEB2}">
  <a:tblStyle styleId="{6F3971F6-C8E7-4DE4-A285-0F7F7C67FEB2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7A304F0-313B-42BD-B8AD-00FCE21F1C61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17281D8-5D7B-4E76-8C8A-53B53F1A319D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AAB625D-7A7B-45B9-B50C-4F5CE6590BF7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F7C1563-4758-4A96-9472-AD6E870FD448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8AA6145-3139-4354-AEA4-1FF8BFAE4B8C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4E02172-A11A-4333-AC28-C11DEA62CD45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E0AA120-28A6-443F-85A9-BCC0C0008E91}" styleName="Table_7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Lack of manpower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5850"/>
            <a:ext cx="3443002" cy="11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Lead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nl"/>
              <a:t>Development: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Project management: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Issues, testing: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Deepsky-database: EvdJ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Documentation: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Popularisation: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Vela: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Translation: 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TODO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Make GitHub accounts: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Send GitHub username to WDM: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svn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issues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Invite to DeepskyLog on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documentation to GitHub: 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database (Mail from GvdB): 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WDM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{6F3971F6-C8E7-4DE4-A285-0F7F7C67FEB2}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JV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{D7A304F0-313B-42BD-B8AD-00FCE21F1C61}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{F17281D8-5D7B-4E76-8C8A-53B53F1A319D}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TC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{3AAB625D-7A7B-45B9-B50C-4F5CE6590BF7}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BT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{DF7C1563-4758-4A96-9472-AD6E870FD448}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JDW</a:t>
            </a:r>
            <a:r>
              <a:rPr lang="nl" sz="2400"/>
              <a:t>, not before July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{88AA6145-3139-4354-AEA4-1FF8BFAE4B8C}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(asterisms: 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(French)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EvdJ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{C4E02172-A11A-4333-AC28-C11DEA62CD45}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CW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9" name="Shape 169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{4E0AA120-28A6-443F-85A9-BCC0C0008E91}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? 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