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AD4A55D-4D84-41DF-80A0-1DDD75480BD6}">
  <a:tblStyle styleId="{9AD4A55D-4D84-41DF-80A0-1DDD75480BD6}" styleName="Table_0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AC9A62E9-8C81-4C36-BD0A-9CE0E2C226B3}" styleName="Table_1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B9874E1F-F119-49A0-89D7-A03F992777F8}" styleName="Table_2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341DEBA6-5514-4137-B370-5DFC4CDA9814}" styleName="Table_3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06FAD3CF-CDFB-4A5C-B51F-2928AD093A3D}" styleName="Table_4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091F7709-59C6-4C94-AE08-FED723674C65}" styleName="Table_5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867D4779-3D2F-484C-A724-91EEDCCD2375}" styleName="Table_6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C1C41D91-9EF4-410F-8ACC-D9CF96DE7703}" styleName="Table_7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i="1" sz="2400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i="1" sz="2400"/>
            </a:lvl4pPr>
            <a:lvl5pPr algn="ctr">
              <a:spcBef>
                <a:spcPts val="0"/>
              </a:spcBef>
              <a:buSzPct val="100000"/>
              <a:buNone/>
              <a:defRPr i="1" sz="2400"/>
            </a:lvl5pPr>
            <a:lvl6pPr algn="ctr">
              <a:spcBef>
                <a:spcPts val="0"/>
              </a:spcBef>
              <a:buSzPct val="100000"/>
              <a:buNone/>
              <a:defRPr i="1" sz="2400"/>
            </a:lvl6pPr>
            <a:lvl7pPr algn="ctr">
              <a:spcBef>
                <a:spcPts val="0"/>
              </a:spcBef>
              <a:buSzPct val="100000"/>
              <a:buNone/>
              <a:defRPr i="1" sz="2400"/>
            </a:lvl7pPr>
            <a:lvl8pPr algn="ctr">
              <a:spcBef>
                <a:spcPts val="0"/>
              </a:spcBef>
              <a:buSzPct val="100000"/>
              <a:buNone/>
              <a:defRPr i="1" sz="2400"/>
            </a:lvl8pPr>
            <a:lvl9pPr algn="ctr">
              <a:spcBef>
                <a:spcPts val="0"/>
              </a:spcBef>
              <a:buSzPct val="100000"/>
              <a:buNone/>
              <a:defRPr i="1" sz="24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5" name="Shape 75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Lack of manpower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95850"/>
            <a:ext cx="3443002" cy="114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Lead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nl"/>
              <a:t>Development: ? 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Project management: WDM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Issues, testing: ?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Deepsky-database: ?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Documentation: ?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Popularisation: ?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Vela: WDM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Translation: ?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TODO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Make GitHub accounts: All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Send GitHub username to WDM: All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Move svn to GitHub: WDM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Move issues to GitHub: WDM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Invite to DeepskyLog on GitHub: WDM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Move documentation to GitHub: ?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Deepsky database (Mail from GvdB): 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WDM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20" name="Shape 120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{9AD4A55D-4D84-41DF-80A0-1DDD75480BD6}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  <a:r>
                        <a:rPr lang="nl"/>
                        <a:t>    android: </a:t>
                      </a: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  <a:r>
                        <a:rPr lang="nl"/>
                        <a:t>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(lead)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(lead)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JV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27" name="Shape 127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{AC9A62E9-8C81-4C36-BD0A-9CE0E2C226B3}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     mysql:      android:      iOS: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DE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34" name="Shape 134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{B9874E1F-F119-49A0-89D7-A03F992777F8}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     mysql:      android:      iOS: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TC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41" name="Shape 141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{341DEBA6-5514-4137-B370-5DFC4CDA9814}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android: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BT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48" name="Shape 148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{06FAD3CF-CDFB-4A5C-B51F-2928AD093A3D}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     mysql:      android:      iOS: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JDW</a:t>
            </a:r>
            <a:r>
              <a:rPr lang="nl" sz="2400"/>
              <a:t>, not before July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55" name="Shape 155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{091F7709-59C6-4C94-AE08-FED723674C65}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android: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?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(asterisms: lead)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?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?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(French)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EvdJ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62" name="Shape 162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{867D4779-3D2F-484C-A724-91EEDCCD2375}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     mysql:      android:      iOS: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CW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69" name="Shape 169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{C1C41D91-9EF4-410F-8ACC-D9CF96DE7703}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     mysql:      android:      iOS: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