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35BB692-8408-4528-9DDA-91CDF9021580}">
  <a:tblStyle styleId="{F35BB692-8408-4528-9DDA-91CDF9021580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Social Media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Facebook, twitter, google+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95850"/>
            <a:ext cx="3443002" cy="114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Followers</a:t>
            </a:r>
          </a:p>
        </p:txBody>
      </p:sp>
      <p:graphicFrame>
        <p:nvGraphicFramePr>
          <p:cNvPr id="119" name="Shape 119"/>
          <p:cNvGraphicFramePr/>
          <p:nvPr/>
        </p:nvGraphicFramePr>
        <p:xfrm>
          <a:off x="952500" y="209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{F35BB692-8408-4528-9DDA-91CDF9021580}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Twitter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170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Facebook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42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Google+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41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Internet fora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In the future: 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astroforum.be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astroforum.nl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deepskyforum.com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cloudynights.com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astronomyforum.net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stargazerslounge.com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Internet fora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Specific deepsky-fora?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France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Germany</a:t>
            </a:r>
          </a:p>
          <a:p>
            <a:pPr indent="-381000" lvl="1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Facebook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Sterrenkunde Forum VVS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VVS Werkgroep Deepsky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Astroforum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Content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Drawings from DeepskyLog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New developments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Objects of the month / season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astroforum.nl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Webb Society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Heelal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ASSA: Astronomical Society of Southern Africa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Milestones: 75000 observations, 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Help!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Extra content?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How to get more followers?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Who wants to help?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