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CA20650-118A-4380-843D-0F94B0586DC5}">
  <a:tblStyle styleId="{2CA20650-118A-4380-843D-0F94B0586DC5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760CE72-62FD-4AC7-AF24-63D294D96567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2BB5316-C967-42C2-9EFE-D8723F1E1BD7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EF351C5-6A7E-4237-8E88-583FE54A24B3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B4A89CA-87EF-463F-B733-6BD7B38B6187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019918A-D1DF-4F18-8FFA-F23C8E78E4C9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C551C95-95A1-4D0E-B86D-9F27E93733F1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AAC8EF6-CAD2-43E0-9A66-B28941E3B0C4}" styleName="Table_7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Lack of manpower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5850"/>
            <a:ext cx="3443002" cy="11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Lead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nl"/>
              <a:t>Development: ? 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Project management: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Issues, testing: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Deepsky-database: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Documentation: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Popularisation: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Vela: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Translation: 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TODO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Make GitHub accounts: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Send GitHub username to WDM: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svn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issues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Invite to DeepskyLog on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documentation to GitHub: 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database (Mail from GvdB): 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WDM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{2CA20650-118A-4380-843D-0F94B0586DC5}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JV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{5760CE72-62FD-4AC7-AF24-63D294D96567}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{42BB5316-C967-42C2-9EFE-D8723F1E1BD7}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TC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{5EF351C5-6A7E-4237-8E88-583FE54A24B3}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BT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{FB4A89CA-87EF-463F-B733-6BD7B38B6187}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JDW</a:t>
            </a:r>
            <a:r>
              <a:rPr lang="nl" sz="2400"/>
              <a:t>, not before July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{B019918A-D1DF-4F18-8FFA-F23C8E78E4C9}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(asterisms: 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(French)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EvdJ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{CC551C95-95A1-4D0E-B86D-9F27E93733F1}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CW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9" name="Shape 169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{3AAC8EF6-CAD2-43E0-9A66-B28941E3B0C4}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? 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