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4" Type="http://schemas.openxmlformats.org/officeDocument/2006/relationships/slide" Target="slides/slide19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5.0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What to expect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Stars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Gamification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Automatic message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Deepsky and comets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Descriptions and drawings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Use real emailaddress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Send message to real email address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Picture of observers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 detail of observation and in messages.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Logo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entry page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Add locations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Layout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Bootstrap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Responsive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Easy to use framework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TableSorter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Sorting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Movable columns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"/>
            <a:ext cx="9144000" cy="498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25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