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5.0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to expect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Stars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Gamification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Automatic message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and comets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Descriptions and drawings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Use real emailaddress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Send message to real email address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Database access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Old mysql methods: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deprecated since php 5.5.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no longer developed since 2006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to PDO_mysql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Picture of observers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detail of observation.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messages.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Layout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Bootstrap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Responsive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Easy to use framework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TableSorter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Sorting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Movable columns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Logo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Almost ready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entry page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Needs new logo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Add locations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Still todo: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Add SQM / Limiting magnitude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Adapt location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Show locations on map, together with all other locations.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Write script to adapt the old locations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Import/export using OAL should use the elevation.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