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57AAD720-E539-4634-BF64-08BC6204B20D}">
  <a:tblStyle styleId="{57AAD720-E539-4634-BF64-08BC6204B20D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06119ADA-5C52-45CB-9ECA-DC6CEF3837E1}" styleName="Table_1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CD9BF033-F317-4082-A7F2-77D2FBFEB501}" styleName="Table_2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8D88958F-5E1F-480A-998C-C736D2E798A7}" styleName="Table_3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D573D46E-A64D-422D-A821-A626ECBDFD09}" styleName="Table_4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5C3D47CA-53F2-40E2-82EA-581F02F7DE21}" styleName="Table_5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7BCA14E4-5D2F-4D4F-B39D-1547339B76AB}" styleName="Table_6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Lack of manpower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95850"/>
            <a:ext cx="3443002" cy="114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TODO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Make GitHub accounts: All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Send GitHub username to WDM: All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Move svn to GitHub: WDM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Move issues to GitHub: WDM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Invite to DeepskyLog on GitHub: WDM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Move documentation to GitHub: ?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Deepsky database (Mail from GvdB): 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WDM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0" name="Shape 120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{57AAD720-E539-4634-BF64-08BC6204B20D}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JV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7" name="Shape 127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{06119ADA-5C52-45CB-9ECA-DC6CEF3837E1}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DE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4" name="Shape 134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{CD9BF033-F317-4082-A7F2-77D2FBFEB501}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TC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1" name="Shape 141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{8D88958F-5E1F-480A-998C-C736D2E798A7}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BT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8" name="Shape 148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{D573D46E-A64D-422D-A821-A626ECBDFD09}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JDW</a:t>
            </a:r>
            <a:r>
              <a:rPr lang="nl" sz="2400"/>
              <a:t>, not before July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55" name="Shape 155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{5C3D47CA-53F2-40E2-82EA-581F02F7DE21}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mysql: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android: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nl"/>
                        <a:t>    iOS: </a:t>
                      </a: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?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(asterisms: lead)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?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?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>
                          <a:solidFill>
                            <a:srgbClr val="00FF00"/>
                          </a:solidFill>
                        </a:rPr>
                        <a:t>V (French)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EvdJ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62" name="Shape 162"/>
          <p:cNvGraphicFramePr/>
          <p:nvPr/>
        </p:nvGraphicFramePr>
        <p:xfrm>
          <a:off x="0" y="18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{7BCA14E4-5D2F-4D4F-B39D-1547339B76AB}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Development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php:      mysql:      android:      iOS: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Issues, testing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Deepsky-database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Documentation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Popularisation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Vela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nl"/>
                        <a:t>Translation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Lead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nl"/>
              <a:t>Development: ? 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Project management: WDM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Issues, testing: ?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Deepsky-database: ?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Documentation: ?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Popularisation: ?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Vela: WDM</a:t>
            </a:r>
          </a:p>
          <a:p>
            <a:pPr rtl="0">
              <a:spcBef>
                <a:spcPts val="0"/>
              </a:spcBef>
              <a:buNone/>
            </a:pPr>
            <a:r>
              <a:rPr lang="nl"/>
              <a:t>Translation: ?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