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pplication_software" TargetMode="External"/><Relationship Id="rId3" Type="http://schemas.openxmlformats.org/officeDocument/2006/relationships/hyperlink" Target="http://en.wikipedia.org/wiki/Open-source" TargetMode="External"/><Relationship Id="rId6" Type="http://schemas.openxmlformats.org/officeDocument/2006/relationships/hyperlink" Target="http://en.wikipedia.org/wiki/Operating-system-level_virtualization" TargetMode="External"/><Relationship Id="rId5" Type="http://schemas.openxmlformats.org/officeDocument/2006/relationships/hyperlink" Target="http://en.wikipedia.org/wiki/Software_container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DeepskyLog/Docker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Using Docker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is Docker?</a:t>
            </a:r>
          </a:p>
        </p:txBody>
      </p:sp>
      <p:sp>
        <p:nvSpPr>
          <p:cNvPr id="119" name="Shape 119"/>
          <p:cNvSpPr/>
          <p:nvPr/>
        </p:nvSpPr>
        <p:spPr>
          <a:xfrm>
            <a:off x="92400" y="814075"/>
            <a:ext cx="8594399" cy="36279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51475" y="13162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nl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open-source</a:t>
            </a:r>
            <a:r>
              <a:rPr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project that automates the deployment of </a:t>
            </a:r>
            <a:r>
              <a:rPr lang="nl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applications</a:t>
            </a:r>
            <a:r>
              <a:rPr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inside </a:t>
            </a:r>
            <a:r>
              <a:rPr lang="nl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software containers</a:t>
            </a:r>
            <a:r>
              <a:rPr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, by providing an additional layer of abstraction and automation of </a:t>
            </a:r>
            <a:r>
              <a:rPr lang="nl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operating-system-level virtualization</a:t>
            </a:r>
            <a:r>
              <a:rPr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Why should we use Docker?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Run the same environment as the DeepskyLog server: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mysql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php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php extensions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apache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No need to install LAMP on your local machine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Docker for DeepskyLog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https://github.com/DeepskyLog/Docker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Same environment as DeepskyLog server: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Scientific Linux 6.6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nl"/>
              <a:t>mysql 5.5.42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nl"/>
              <a:t>Apache 2.2.15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nl"/>
              <a:t>php 5.4.39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Database ready for DeepskyLog 5.0.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Docker for DeepskyLog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Available for Linux, Mac and Windows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Easy to configure and set up developer environment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