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Automatic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and comets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Descriptions and drawings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 address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Database access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Old mysql methods: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deprecated since php 5.5.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no longer developed since 2006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to PDO_mysql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detail of observation.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