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Shape 26"/>
          <p:cNvGrpSpPr/>
          <p:nvPr/>
        </p:nvGrpSpPr>
        <p:grpSpPr>
          <a:xfrm flipH="1" rot="10800000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7" name="Shape 27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i="1" sz="2400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i="1" sz="2400"/>
            </a:lvl4pPr>
            <a:lvl5pPr algn="ctr">
              <a:spcBef>
                <a:spcPts val="0"/>
              </a:spcBef>
              <a:buSzPct val="100000"/>
              <a:buNone/>
              <a:defRPr i="1" sz="2400"/>
            </a:lvl5pPr>
            <a:lvl6pPr algn="ctr">
              <a:spcBef>
                <a:spcPts val="0"/>
              </a:spcBef>
              <a:buSzPct val="100000"/>
              <a:buNone/>
              <a:defRPr i="1" sz="2400"/>
            </a:lvl6pPr>
            <a:lvl7pPr algn="ctr">
              <a:spcBef>
                <a:spcPts val="0"/>
              </a:spcBef>
              <a:buSzPct val="100000"/>
              <a:buNone/>
              <a:defRPr i="1" sz="2400"/>
            </a:lvl7pPr>
            <a:lvl8pPr algn="ctr">
              <a:spcBef>
                <a:spcPts val="0"/>
              </a:spcBef>
              <a:buSzPct val="100000"/>
              <a:buNone/>
              <a:defRPr i="1" sz="2400"/>
            </a:lvl8pPr>
            <a:lvl9pPr algn="ctr">
              <a:spcBef>
                <a:spcPts val="0"/>
              </a:spcBef>
              <a:buSzPct val="100000"/>
              <a:buNone/>
              <a:defRPr i="1"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5" name="Shape 75"/>
            <p:cNvSpPr/>
            <p:nvPr/>
          </p:nvSpPr>
          <p:spPr>
            <a:xfrm>
              <a:off x="1958975" y="4315962"/>
              <a:ext cx="79375" cy="12700"/>
            </a:xfrm>
            <a:custGeom>
              <a:pathLst>
                <a:path extrusionOk="0" h="8" w="5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8812213" y="4306437"/>
              <a:ext cx="323850" cy="25400"/>
            </a:xfrm>
            <a:custGeom>
              <a:pathLst>
                <a:path extrusionOk="0" h="16" w="204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943476" y="4322312"/>
              <a:ext cx="92075" cy="15875"/>
            </a:xfrm>
            <a:custGeom>
              <a:pathLst>
                <a:path extrusionOk="0" h="10" w="58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718051" y="4319137"/>
              <a:ext cx="104775" cy="9525"/>
            </a:xfrm>
            <a:custGeom>
              <a:pathLst>
                <a:path extrusionOk="0" h="6" w="66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927476" y="4331837"/>
              <a:ext cx="12700" cy="3175"/>
            </a:xfrm>
            <a:custGeom>
              <a:pathLst>
                <a:path extrusionOk="0" h="2" w="8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3792537" y="4315962"/>
              <a:ext cx="65088" cy="12700"/>
            </a:xfrm>
            <a:custGeom>
              <a:pathLst>
                <a:path extrusionOk="0" h="8" w="41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2363788" y="4328662"/>
              <a:ext cx="225425" cy="15875"/>
            </a:xfrm>
            <a:custGeom>
              <a:pathLst>
                <a:path extrusionOk="0" h="10" w="142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2509838" y="4331837"/>
              <a:ext cx="44450" cy="3175"/>
            </a:xfrm>
            <a:custGeom>
              <a:pathLst>
                <a:path extrusionOk="0" h="2" w="28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3224213" y="4328662"/>
              <a:ext cx="15875" cy="3175"/>
            </a:xfrm>
            <a:custGeom>
              <a:pathLst>
                <a:path extrusionOk="0" h="2" w="1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2155825" y="4328662"/>
              <a:ext cx="246062" cy="15875"/>
            </a:xfrm>
            <a:custGeom>
              <a:pathLst>
                <a:path extrusionOk="0" h="10" w="155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2538413" y="4312787"/>
              <a:ext cx="85725" cy="6350"/>
            </a:xfrm>
            <a:custGeom>
              <a:pathLst>
                <a:path extrusionOk="0" h="4" w="54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7788275" y="4290562"/>
              <a:ext cx="19050" cy="3175"/>
            </a:xfrm>
            <a:custGeom>
              <a:pathLst>
                <a:path extrusionOk="0" h="2" w="12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7581900" y="4287387"/>
              <a:ext cx="3175" cy="6350"/>
            </a:xfrm>
            <a:custGeom>
              <a:pathLst>
                <a:path extrusionOk="0" h="4" w="2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56126" y="4335012"/>
              <a:ext cx="6350" cy="3175"/>
            </a:xfrm>
            <a:custGeom>
              <a:pathLst>
                <a:path extrusionOk="0" h="2" w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4530726" y="4338187"/>
              <a:ext cx="3175" cy="3175"/>
            </a:xfrm>
            <a:custGeom>
              <a:pathLst>
                <a:path extrusionOk="0" h="2" w="2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521201" y="4341362"/>
              <a:ext cx="9525" cy="3175"/>
            </a:xfrm>
            <a:custGeom>
              <a:pathLst>
                <a:path extrusionOk="0" h="2" w="6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46601" y="4338187"/>
              <a:ext cx="9525" cy="3175"/>
            </a:xfrm>
            <a:custGeom>
              <a:pathLst>
                <a:path extrusionOk="0" h="2" w="6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-7937" y="4255637"/>
              <a:ext cx="9134475" cy="2606675"/>
            </a:xfrm>
            <a:custGeom>
              <a:pathLst>
                <a:path extrusionOk="0" h="1642" w="5754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33901" y="4328662"/>
              <a:ext cx="25400" cy="9525"/>
            </a:xfrm>
            <a:custGeom>
              <a:pathLst>
                <a:path extrusionOk="0" h="6" w="16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8315325" y="4306437"/>
              <a:ext cx="31750" cy="3175"/>
            </a:xfrm>
            <a:custGeom>
              <a:pathLst>
                <a:path extrusionOk="0" h="2" w="2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4794251" y="4319137"/>
              <a:ext cx="85725" cy="12700"/>
            </a:xfrm>
            <a:custGeom>
              <a:pathLst>
                <a:path extrusionOk="0" h="8" w="54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4587876" y="4315962"/>
              <a:ext cx="95250" cy="6350"/>
            </a:xfrm>
            <a:custGeom>
              <a:pathLst>
                <a:path extrusionOk="0" h="4" w="6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3863976" y="4328662"/>
              <a:ext cx="12700" cy="6350"/>
            </a:xfrm>
            <a:custGeom>
              <a:pathLst>
                <a:path extrusionOk="0" h="4" w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3738562" y="4315962"/>
              <a:ext cx="60325" cy="12700"/>
            </a:xfrm>
            <a:custGeom>
              <a:pathLst>
                <a:path extrusionOk="0" h="8" w="38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2894013" y="4344537"/>
              <a:ext cx="47625" cy="3175"/>
            </a:xfrm>
            <a:custGeom>
              <a:pathLst>
                <a:path extrusionOk="0" h="2" w="3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3600" y="4290562"/>
              <a:ext cx="6350" cy="3175"/>
            </a:xfrm>
            <a:custGeom>
              <a:pathLst>
                <a:path extrusionOk="0" h="2" w="4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787525" y="4331837"/>
              <a:ext cx="28575" cy="3175"/>
            </a:xfrm>
            <a:custGeom>
              <a:pathLst>
                <a:path extrusionOk="0" h="2" w="18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816100" y="4335012"/>
              <a:ext cx="44450" cy="6350"/>
            </a:xfrm>
            <a:custGeom>
              <a:pathLst>
                <a:path extrusionOk="0" h="4" w="28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i="1" sz="24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pathLst>
                <a:path extrusionOk="0" h="4138" w="562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pathLst>
                <a:path extrusionOk="0" h="198" w="412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pathLst>
                <a:path extrusionOk="0" h="60" w="142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pathLst>
                <a:path extrusionOk="0" h="10" w="38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pathLst>
                <a:path extrusionOk="0" h="486" w="1008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pathLst>
                <a:path extrusionOk="0" h="10" w="126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pathLst>
                <a:path extrusionOk="0" h="34" w="144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pathLst>
                <a:path extrusionOk="0" h="42" w="28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pathLst>
                <a:path extrusionOk="0" h="12" w="68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pathLst>
                <a:path extrusionOk="0" h="60" w="114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pathLst>
                <a:path extrusionOk="0" h="66" w="336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pathLst>
                <a:path extrusionOk="0" h="162" w="514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pathLst>
                <a:path extrusionOk="0" h="20" w="88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pathLst>
                <a:path extrusionOk="0" h="2258" w="4338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Shape 22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nl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pplication_software" TargetMode="External"/><Relationship Id="rId3" Type="http://schemas.openxmlformats.org/officeDocument/2006/relationships/hyperlink" Target="http://en.wikipedia.org/wiki/Open-source" TargetMode="External"/><Relationship Id="rId6" Type="http://schemas.openxmlformats.org/officeDocument/2006/relationships/hyperlink" Target="http://en.wikipedia.org/wiki/Operating-system-level_virtualization" TargetMode="External"/><Relationship Id="rId5" Type="http://schemas.openxmlformats.org/officeDocument/2006/relationships/hyperlink" Target="http://en.wikipedia.org/wiki/Software_container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DeepskyLog/Docker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Using Docker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95850"/>
            <a:ext cx="3443002" cy="11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What is Docker?</a:t>
            </a:r>
          </a:p>
        </p:txBody>
      </p:sp>
      <p:sp>
        <p:nvSpPr>
          <p:cNvPr id="119" name="Shape 119"/>
          <p:cNvSpPr/>
          <p:nvPr/>
        </p:nvSpPr>
        <p:spPr>
          <a:xfrm>
            <a:off x="92400" y="814075"/>
            <a:ext cx="8594399" cy="36279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51475" y="13162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nl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open-source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project that automates the deployment of </a:t>
            </a:r>
            <a:r>
              <a:rPr lang="nl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applications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inside </a:t>
            </a:r>
            <a:r>
              <a:rPr lang="nl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software containers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, by providing an additional layer of abstraction and automation of </a:t>
            </a:r>
            <a:r>
              <a:rPr lang="nl">
                <a:solidFill>
                  <a:srgbClr val="0B008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operating-system-level virtualization</a:t>
            </a:r>
            <a:r>
              <a:rPr lang="nl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Why should we use Docker?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Run the same environment as the DeepskyLog server: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mysql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php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php extensions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apache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No need to install LAMP on your local machine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"/>
              <a:t>Docker for DeepskyLog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https://github.com/DeepskyLog/Docker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Same environment as DeepskyLog server:</a:t>
            </a:r>
          </a:p>
          <a:p>
            <a:pPr indent="-381000" lvl="1" marL="9144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nl"/>
              <a:t>Scientific Linux 6.6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nl"/>
              <a:t>mysql 5.5.43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nl"/>
              <a:t>Apache 2.2.15</a:t>
            </a:r>
          </a:p>
          <a:p>
            <a:pPr indent="-381000" lvl="2" marL="1371600" rtl="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nl"/>
              <a:t>php 5.6.8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Database ready for DeepskyLog 5.0.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l"/>
              <a:t>Docker for DeepskyLog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Available for Linux, Mac and Windows</a:t>
            </a:r>
          </a:p>
          <a:p>
            <a:pPr indent="-4191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nl"/>
              <a:t>Easy to configure and set up developer environment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