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Almost ready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Needs new logo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Still todo: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Add SQM / Limiting magnitude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Adapt location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Show locations on map, together with all other locations.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Write script to adapt the old locations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Import/export using OAL should use the elevation.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