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53255A3-5403-44EF-972D-61E3DF6B69A3}">
  <a:tblStyle styleId="{453255A3-5403-44EF-972D-61E3DF6B69A3}" styleName="Table_0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1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flipH="1" rot="10800000">
            <a:off x="0" y="-534"/>
            <a:ext cx="9162288" cy="3086303"/>
            <a:chOff x="-7937" y="4255637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i="1" sz="2400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i="1" sz="2400"/>
            </a:lvl4pPr>
            <a:lvl5pPr algn="ctr">
              <a:spcBef>
                <a:spcPts val="0"/>
              </a:spcBef>
              <a:buSzPct val="100000"/>
              <a:buNone/>
              <a:defRPr i="1" sz="2400"/>
            </a:lvl5pPr>
            <a:lvl6pPr algn="ctr">
              <a:spcBef>
                <a:spcPts val="0"/>
              </a:spcBef>
              <a:buSzPct val="100000"/>
              <a:buNone/>
              <a:defRPr i="1" sz="2400"/>
            </a:lvl6pPr>
            <a:lvl7pPr algn="ctr">
              <a:spcBef>
                <a:spcPts val="0"/>
              </a:spcBef>
              <a:buSzPct val="100000"/>
              <a:buNone/>
              <a:defRPr i="1" sz="2400"/>
            </a:lvl7pPr>
            <a:lvl8pPr algn="ctr">
              <a:spcBef>
                <a:spcPts val="0"/>
              </a:spcBef>
              <a:buSzPct val="100000"/>
              <a:buNone/>
              <a:defRPr i="1" sz="2400"/>
            </a:lvl8pPr>
            <a:lvl9pPr algn="ctr">
              <a:spcBef>
                <a:spcPts val="0"/>
              </a:spcBef>
              <a:buSzPct val="100000"/>
              <a:buNone/>
              <a:defRPr i="1" sz="24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4082016"/>
            <a:ext cx="9162288" cy="1073168"/>
            <a:chOff x="-7937" y="4255637"/>
            <a:chExt cx="9144000" cy="2606675"/>
          </a:xfrm>
        </p:grpSpPr>
        <p:sp>
          <p:nvSpPr>
            <p:cNvPr id="75" name="Shape 75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i="1" sz="24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5148512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DeepskyLog 5.0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What to expect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4543412"/>
            <a:ext cx="601027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External libraries</a:t>
            </a:r>
          </a:p>
        </p:txBody>
      </p:sp>
      <p:graphicFrame>
        <p:nvGraphicFramePr>
          <p:cNvPr id="181" name="Shape 181"/>
          <p:cNvGraphicFramePr/>
          <p:nvPr/>
        </p:nvGraphicFramePr>
        <p:xfrm>
          <a:off x="919650" y="129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{453255A3-5403-44EF-972D-61E3DF6B69A3}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jQuery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1.11.2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jQuery-ui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1.11.4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Bootstrap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3.3.2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bootstrap-tour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0.10.1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tablesorter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2.18.4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lightbox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2.7.1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Highcharts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4.0.4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DeepskyLog Stars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Gamification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Automatic message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Deepsky and comets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Descriptions and drawings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Use real emailaddress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Send message to real email address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New Layout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Bootstrap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Responsive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Easy to use framework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TableSorter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Sorting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Movable columns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Database access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Old mysql methods: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deprecated since php 5.5.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no longer developed since 2006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Migration to PDO_mysql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Picture of observers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In detail of observation.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In messages.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New Logo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Almost ready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New entry page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Needs new logo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Add locations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Still todo: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Adapt location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Show locations on map, together with all other locations.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Write script to adapt the old locations</a:t>
            </a:r>
          </a:p>
          <a:p>
            <a:pPr indent="-381000" lvl="1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Import/export using OAL should use the elevation.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152"/>
            <a:ext cx="9144000" cy="4989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Status deepskylog.se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Person who would help with translation does not respond.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Contact person in Sweden will try to find someone else from the SAAF.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Most persons in Sweden speak English very well.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325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