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2B58E04-7BEE-4E58-8060-E115A190C726}">
  <a:tblStyle styleId="{E2B58E04-7BEE-4E58-8060-E115A190C726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External libraries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19650" y="12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{E2B58E04-7BEE-4E58-8060-E115A190C726}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jQuery-ui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3.3.2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bootstrap-tour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0.10.1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tablesorter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2.18.4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lightbox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2.7.1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Highcharts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4.0.4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 on multiple columns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Status deepskylog.se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Person who would help with translation does not respond.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Contact person in Sweden will try to find someone else from the SAAF.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Most persons in Sweden speak English very well.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Questions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Database &gt; 5 gigabyte, mostly in logging table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