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BCD317-E828-41EE-8CC0-C0311EC78576}">
  <a:tblStyle styleId="{1EBCD317-E828-41EE-8CC0-C0311EC78576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731BCAC-4D57-4F2E-B953-940BAD70A9CB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17ACE61-63B7-4C22-BC67-27DF884F3ADB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51A1A8B-55C1-4ED9-99D8-70F084F7588C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444AEFA-2A1F-4F30-A139-486497A01289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E44AA97-3424-4374-A8FB-E775D61B3678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8CBF6B2-49A8-4E8C-A199-C844A431BDE1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C96FA11-6433-4FBF-AA9C-EB771D7967E2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Lead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Development: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Project management: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Issues, testing: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Deepsky-database: EvdJ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Documentation: JV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Popularisation: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Vela: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Translation: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to DeepskyLog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JV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EvdJ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{1EBCD317-E828-41EE-8CC0-C0311EC78576}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{1731BCAC-4D57-4F2E-B953-940BAD70A9CB}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(help if needed)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(help if needed)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{A17ACE61-63B7-4C22-BC67-27DF884F3ADB}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{D51A1A8B-55C1-4ED9-99D8-70F084F7588C}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{7444AEFA-2A1F-4F30-A139-486497A01289}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(?)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{0E44AA97-3424-4374-A8FB-E775D61B3678}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{C8CBF6B2-49A8-4E8C-A199-C844A431BDE1}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CW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{AC96FA11-6433-4FBF-AA9C-EB771D7967E2}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? 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