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BC1FBB6-F04C-420D-B3E1-8E79F56C9579}">
  <a:tblStyle styleId="{0BC1FBB6-F04C-420D-B3E1-8E79F56C9579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0AD7B7B-C225-4A48-ACD4-69576CDBA7E0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0D44EBE-3112-42A9-B50B-D39B157FB8B3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1A805F8A-0E14-44CD-86D9-8F55B72DDFF6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AA811F6-21D2-44E7-B18C-B693A088D4EE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B4E03C1-9374-4960-AE57-F2553D14477F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000785D-C8BD-4395-81AC-27520309F939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{0BC1FBB6-F04C-420D-B3E1-8E79F56C9579}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{90AD7B7B-C225-4A48-ACD4-69576CDBA7E0}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{70D44EBE-3112-42A9-B50B-D39B157FB8B3}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{1A805F8A-0E14-44CD-86D9-8F55B72DDFF6}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{AAA811F6-21D2-44E7-B18C-B693A088D4EE}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{0B4E03C1-9374-4960-AE57-F2553D14477F}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{2000785D-C8BD-4395-81AC-27520309F939}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