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4A7E921-0417-467D-9B8B-25A46C2A682C}">
  <a:tblStyle styleId="{74A7E921-0417-467D-9B8B-25A46C2A682C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EFA2CBD-7663-4E6F-9BF5-A7E5B75E2F86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70CA6A3-20E6-44DB-8BEA-1AB1B5C0B98B}" styleName="Table_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EC17936-EF52-4E24-A24C-4DE43B5B8821}" styleName="Table_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E9C474D2-7911-4D35-941D-62661E617DA9}" styleName="Table_4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BA9D62B-E1C9-4A0A-9ECA-1DF94E962977}" styleName="Table_5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118E077-9E5F-4F53-B292-786B41F7A164}" styleName="Table_6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8862038-043A-4A16-937A-3D66B32ABABE}" styleName="Table_7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Lack of manpower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95850"/>
            <a:ext cx="3443002" cy="114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Lead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nl"/>
              <a:t>Development: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Project management: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Issues, testing: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Deepsky-database: EvdJ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Documentation: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Popularisation: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Vela: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Translation: 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TODO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Make GitHub accounts: All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Send GitHub username to WDM: All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svn to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issues to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Invite to DeepskyLog on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documentation to GitHub: JV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Deepsky database (Mail from GvdB): EvdJ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WDM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0" name="Shape 120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{74A7E921-0417-467D-9B8B-25A46C2A682C}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JV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7" name="Shape 127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{CEFA2CBD-7663-4E6F-9BF5-A7E5B75E2F86}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DE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4" name="Shape 134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{370CA6A3-20E6-44DB-8BEA-1AB1B5C0B98B}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TC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{AEC17936-EF52-4E24-A24C-4DE43B5B8821}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BT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8" name="Shape 148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{E9C474D2-7911-4D35-941D-62661E617DA9}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(?)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JDW</a:t>
            </a:r>
            <a:r>
              <a:rPr lang="nl" sz="2400"/>
              <a:t>, not before July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{CBA9D62B-E1C9-4A0A-9ECA-1DF94E962977}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(asterisms: 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(French)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EvdJ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2" name="Shape 162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{9118E077-9E5F-4F53-B292-786B41F7A164}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CW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9" name="Shape 169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{B8862038-043A-4A16-937A-3D66B32ABABE}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android: ? 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