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42ADDC-A0CA-45CF-94C8-9890F10E8F91}">
  <a:tblStyle styleId="{4A42ADDC-A0CA-45CF-94C8-9890F10E8F91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Social Media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Facebook, twitter, google+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Followers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{4A42ADDC-A0CA-45CF-94C8-9890F10E8F91}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Twitter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149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Facebook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Google+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the future: 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astroforum.be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deepskyforum.com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cloudynights.com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astronomyforum.net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stargazerslounge.com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Internet fora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Specific deepsky-fora?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Facebook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Sterrenkunde Forum VVS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VVS Werkgroep Deepsky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Astroforum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Content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Drawing from DeepskyLog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New developments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Objects of the month / season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astroforum.nl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Webb Society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Heelal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ASSA: Astronomical Society of Southern Africa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Help!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Extra content?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How to get more followers?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Who wants to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