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3F3FED1-E275-4DED-A11C-BBC1D9E61D69}">
  <a:tblStyle styleId="{C3F3FED1-E275-4DED-A11C-BBC1D9E61D69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Social Media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Facebook, twitter, google+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Followers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{C3F3FED1-E275-4DED-A11C-BBC1D9E61D69}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Twitter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154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Facebook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Google+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the future: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astroforum.be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deepskyforum.com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cloudynights.com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astronomyforum.net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stargazerslounge.com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Specific deepsky-fora?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Sterrenkunde Forum VVS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VVS Werkgroep Deepsky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Astroforum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Content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Drawing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developments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Objects of the month / season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Webb Society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Heelal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ASSA: Astronomical Society of Southern Africa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Help!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Extra content?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How to get more followers?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Who wants to help?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