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5.0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to expect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Stars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Gamification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Use real emailaddress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Send message to real emailaddress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Picture of observers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in detail of observation and in messages.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Logo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entry page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Add locations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Layout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Bootstrap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Responsive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Easy to use framework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TableSorter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Sorting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Movable columns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