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A884226-E885-4FA7-BA9F-EDDA90F8EC01}">
  <a:tblStyle styleId="{BA884226-E885-4FA7-BA9F-EDDA90F8EC01}" styleName="Table_0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 flipH="1" rot="10800000">
            <a:off x="0" y="-534"/>
            <a:ext cx="9162288" cy="3086303"/>
            <a:chOff x="-7937" y="4255637"/>
            <a:chExt cx="9144000" cy="2606675"/>
          </a:xfrm>
        </p:grpSpPr>
        <p:sp>
          <p:nvSpPr>
            <p:cNvPr id="27" name="Shape 27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i="1" sz="2400"/>
            </a:lvl1pPr>
            <a:lvl2pPr algn="ctr">
              <a:spcBef>
                <a:spcPts val="0"/>
              </a:spcBef>
              <a:buNone/>
              <a:defRPr i="1"/>
            </a:lvl2pPr>
            <a:lvl3pPr algn="ctr">
              <a:spcBef>
                <a:spcPts val="0"/>
              </a:spcBef>
              <a:buNone/>
              <a:defRPr i="1"/>
            </a:lvl3pPr>
            <a:lvl4pPr algn="ctr">
              <a:spcBef>
                <a:spcPts val="0"/>
              </a:spcBef>
              <a:buSzPct val="100000"/>
              <a:buNone/>
              <a:defRPr i="1" sz="2400"/>
            </a:lvl4pPr>
            <a:lvl5pPr algn="ctr">
              <a:spcBef>
                <a:spcPts val="0"/>
              </a:spcBef>
              <a:buSzPct val="100000"/>
              <a:buNone/>
              <a:defRPr i="1" sz="2400"/>
            </a:lvl5pPr>
            <a:lvl6pPr algn="ctr">
              <a:spcBef>
                <a:spcPts val="0"/>
              </a:spcBef>
              <a:buSzPct val="100000"/>
              <a:buNone/>
              <a:defRPr i="1" sz="2400"/>
            </a:lvl6pPr>
            <a:lvl7pPr algn="ctr">
              <a:spcBef>
                <a:spcPts val="0"/>
              </a:spcBef>
              <a:buSzPct val="100000"/>
              <a:buNone/>
              <a:defRPr i="1" sz="2400"/>
            </a:lvl7pPr>
            <a:lvl8pPr algn="ctr">
              <a:spcBef>
                <a:spcPts val="0"/>
              </a:spcBef>
              <a:buSzPct val="100000"/>
              <a:buNone/>
              <a:defRPr i="1" sz="2400"/>
            </a:lvl8pPr>
            <a:lvl9pPr algn="ctr">
              <a:spcBef>
                <a:spcPts val="0"/>
              </a:spcBef>
              <a:buSzPct val="100000"/>
              <a:buNone/>
              <a:defRPr i="1" sz="24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45148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0" y="4082016"/>
            <a:ext cx="9162288" cy="1073168"/>
            <a:chOff x="-7937" y="4255637"/>
            <a:chExt cx="9144000" cy="2606675"/>
          </a:xfrm>
        </p:grpSpPr>
        <p:sp>
          <p:nvSpPr>
            <p:cNvPr id="75" name="Shape 75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i="1" sz="2400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0"/>
            <a:ext cx="9159875" cy="5148512"/>
            <a:chOff x="0" y="0"/>
            <a:chExt cx="5770" cy="4324"/>
          </a:xfrm>
        </p:grpSpPr>
        <p:sp>
          <p:nvSpPr>
            <p:cNvPr id="6" name="Shape 6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0"/>
              <a:ext cx="5760" cy="4324"/>
            </a:xfrm>
            <a:custGeom>
              <a:pathLst>
                <a:path extrusionOk="0" h="4138" w="562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x="3175" y="457200"/>
            <a:ext cx="8302625" cy="2840831"/>
            <a:chOff x="3175" y="609600"/>
            <a:chExt cx="8302625" cy="3787775"/>
          </a:xfrm>
        </p:grpSpPr>
        <p:sp>
          <p:nvSpPr>
            <p:cNvPr id="9" name="Shape 9"/>
            <p:cNvSpPr/>
            <p:nvPr/>
          </p:nvSpPr>
          <p:spPr>
            <a:xfrm>
              <a:off x="5470525" y="609600"/>
              <a:ext cx="654050" cy="314325"/>
            </a:xfrm>
            <a:custGeom>
              <a:pathLst>
                <a:path extrusionOk="0" h="198" w="412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5959475" y="717550"/>
              <a:ext cx="225425" cy="95250"/>
            </a:xfrm>
            <a:custGeom>
              <a:pathLst>
                <a:path extrusionOk="0" h="60" w="142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75200" y="2952750"/>
              <a:ext cx="60325" cy="15875"/>
            </a:xfrm>
            <a:custGeom>
              <a:pathLst>
                <a:path extrusionOk="0" h="10" w="38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705600" y="622300"/>
              <a:ext cx="1600200" cy="771525"/>
            </a:xfrm>
            <a:custGeom>
              <a:pathLst>
                <a:path extrusionOk="0" h="486" w="1008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604000" y="2200275"/>
              <a:ext cx="200025" cy="15875"/>
            </a:xfrm>
            <a:custGeom>
              <a:pathLst>
                <a:path extrusionOk="0" h="10" w="126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530975" y="2206625"/>
              <a:ext cx="228600" cy="53975"/>
            </a:xfrm>
            <a:custGeom>
              <a:pathLst>
                <a:path extrusionOk="0" h="34" w="144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200775" y="2482850"/>
              <a:ext cx="444500" cy="66675"/>
            </a:xfrm>
            <a:custGeom>
              <a:pathLst>
                <a:path extrusionOk="0" h="42" w="28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10350" y="2260600"/>
              <a:ext cx="107950" cy="19050"/>
            </a:xfrm>
            <a:custGeom>
              <a:pathLst>
                <a:path extrusionOk="0" h="12" w="68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880225" y="2025650"/>
              <a:ext cx="180975" cy="95250"/>
            </a:xfrm>
            <a:custGeom>
              <a:pathLst>
                <a:path extrusionOk="0" h="60" w="114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581775" y="1924050"/>
              <a:ext cx="533400" cy="104775"/>
            </a:xfrm>
            <a:custGeom>
              <a:pathLst>
                <a:path extrusionOk="0" h="66" w="336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661150" y="1730375"/>
              <a:ext cx="815975" cy="257175"/>
            </a:xfrm>
            <a:custGeom>
              <a:pathLst>
                <a:path extrusionOk="0" h="162" w="514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733800" y="3667125"/>
              <a:ext cx="139700" cy="31750"/>
            </a:xfrm>
            <a:custGeom>
              <a:pathLst>
                <a:path extrusionOk="0" h="20" w="88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75" y="812800"/>
              <a:ext cx="6886575" cy="3584575"/>
            </a:xfrm>
            <a:custGeom>
              <a:pathLst>
                <a:path extrusionOk="0" h="2258" w="4338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Social Media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Facebook, twitter, google+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4543412"/>
            <a:ext cx="601027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Followers</a:t>
            </a:r>
          </a:p>
        </p:txBody>
      </p:sp>
      <p:graphicFrame>
        <p:nvGraphicFramePr>
          <p:cNvPr id="119" name="Shape 119"/>
          <p:cNvGraphicFramePr/>
          <p:nvPr/>
        </p:nvGraphicFramePr>
        <p:xfrm>
          <a:off x="952500" y="209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{BA884226-E885-4FA7-BA9F-EDDA90F8EC01}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Twitter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149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Facebook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42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Google+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41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Content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Drawing from DeepskyLog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New developments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Objects of the month / season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astroforum.nl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Webb Society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Heelal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ASSA: Astronomical Society of Southern Africa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Help!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What else?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How to get more followers?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Who wants to help?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