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Vela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Telescope Control System in the 21st century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is Vela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