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CF10278-3543-4173-98FF-44D05C8B350D}">
  <a:tblStyle styleId="{7CF10278-3543-4173-98FF-44D05C8B350D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{7CF10278-3543-4173-98FF-44D05C8B350D}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144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What else?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