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85F75C8-9933-4E91-B2CA-D202477AD082}">
  <a:tblStyle styleId="{B85F75C8-9933-4E91-B2CA-D202477AD082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External libraries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919650" y="12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{B85F75C8-9933-4E91-B2CA-D202477AD082}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jQuery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1.11.2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jQuery-ui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1.11.4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Bootstrap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3.3.2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bootstrap-tour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0.10.1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tablesorter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2.18.4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lightbox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2.7.1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Highcharts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4.0.4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Database access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Old mysql methods: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deprecated since php 5.5.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no longer developed since 2006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to PDO_mysql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Almost ready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Needs new logo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Still todo: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Adapt location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Show locations on map, together with all other locations.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Write script to adapt the old locations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Import/export using OAL should use the elevation.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Status deepskylog.se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Mail sent on April 7,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