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  <p:sldMasterId id="2147483687" r:id="rId4"/>
    <p:sldMasterId id="2147483713" r:id="rId5"/>
  </p:sldMasterIdLst>
  <p:notesMasterIdLst>
    <p:notesMasterId r:id="rId25"/>
  </p:notesMasterIdLst>
  <p:sldIdLst>
    <p:sldId id="257" r:id="rId6"/>
    <p:sldId id="258" r:id="rId7"/>
    <p:sldId id="259" r:id="rId8"/>
    <p:sldId id="260" r:id="rId9"/>
    <p:sldId id="262" r:id="rId10"/>
    <p:sldId id="296" r:id="rId11"/>
    <p:sldId id="263" r:id="rId12"/>
    <p:sldId id="29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2" r:id="rId23"/>
    <p:sldId id="294" r:id="rId24"/>
  </p:sldIdLst>
  <p:sldSz cx="12192000" cy="6858000"/>
  <p:notesSz cx="6858000" cy="9144000"/>
  <p:embeddedFontLst>
    <p:embeddedFont>
      <p:font typeface="Oi" panose="020B0604020202020204" charset="0"/>
      <p:regular r:id="rId26"/>
    </p:embeddedFont>
    <p:embeddedFont>
      <p:font typeface="Microsoft Yahei" panose="020B0503020204020204" pitchFamily="34" charset="-122"/>
      <p:regular r:id="rId27"/>
      <p:bold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hr6naSuGyGyYM77JlUsZ4edjob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6A958-45F7-4FD6-91EB-7FE3E99E6C08}" v="190" dt="2024-05-26T11:43:47.755"/>
  </p1510:revLst>
</p1510:revInfo>
</file>

<file path=ppt/tableStyles.xml><?xml version="1.0" encoding="utf-8"?>
<a:tblStyleLst xmlns:a="http://schemas.openxmlformats.org/drawingml/2006/main" def="{F2929FE3-5837-4088-93CE-FE7BB4481751}">
  <a:tblStyle styleId="{F2929FE3-5837-4088-93CE-FE7BB448175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7E7"/>
          </a:solidFill>
        </a:fill>
      </a:tcStyle>
    </a:wholeTbl>
    <a:band1H>
      <a:tcTxStyle b="off" i="off"/>
      <a:tcStyle>
        <a:tcBdr/>
        <a:fill>
          <a:solidFill>
            <a:srgbClr val="FFCC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CC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21" Type="http://schemas.openxmlformats.org/officeDocument/2006/relationships/slide" Target="slides/slide16.xml"/><Relationship Id="rId34" Type="http://schemas.openxmlformats.org/officeDocument/2006/relationships/font" Target="fonts/font9.fntdata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ường nguyễn xuân" userId="cc6e7288-dc0a-41f4-bd2d-3916437c23c8" providerId="ADAL" clId="{5CB7E2A7-E7C8-4171-9CA7-0A2E2B7C409C}"/>
    <pc:docChg chg="undo custSel addSld modSld sldOrd">
      <pc:chgData name="trường nguyễn xuân" userId="cc6e7288-dc0a-41f4-bd2d-3916437c23c8" providerId="ADAL" clId="{5CB7E2A7-E7C8-4171-9CA7-0A2E2B7C409C}" dt="2023-12-28T02:08:14.113" v="377"/>
      <pc:docMkLst>
        <pc:docMk/>
      </pc:docMkLst>
      <pc:sldChg chg="modSp mod">
        <pc:chgData name="trường nguyễn xuân" userId="cc6e7288-dc0a-41f4-bd2d-3916437c23c8" providerId="ADAL" clId="{5CB7E2A7-E7C8-4171-9CA7-0A2E2B7C409C}" dt="2023-12-28T01:12:21.911" v="51" actId="20577"/>
        <pc:sldMkLst>
          <pc:docMk/>
          <pc:sldMk cId="0" sldId="260"/>
        </pc:sldMkLst>
        <pc:spChg chg="mod">
          <ac:chgData name="trường nguyễn xuân" userId="cc6e7288-dc0a-41f4-bd2d-3916437c23c8" providerId="ADAL" clId="{5CB7E2A7-E7C8-4171-9CA7-0A2E2B7C409C}" dt="2023-12-28T01:12:21.911" v="51" actId="20577"/>
          <ac:spMkLst>
            <pc:docMk/>
            <pc:sldMk cId="0" sldId="260"/>
            <ac:spMk id="581" creationId="{00000000-0000-0000-0000-000000000000}"/>
          </ac:spMkLst>
        </pc:spChg>
      </pc:sldChg>
      <pc:sldChg chg="addSp delSp modSp mod delAnim modAnim">
        <pc:chgData name="trường nguyễn xuân" userId="cc6e7288-dc0a-41f4-bd2d-3916437c23c8" providerId="ADAL" clId="{5CB7E2A7-E7C8-4171-9CA7-0A2E2B7C409C}" dt="2023-12-28T02:05:29.783" v="228" actId="1076"/>
        <pc:sldMkLst>
          <pc:docMk/>
          <pc:sldMk cId="0" sldId="262"/>
        </pc:sldMkLst>
        <pc:spChg chg="add del mod">
          <ac:chgData name="trường nguyễn xuân" userId="cc6e7288-dc0a-41f4-bd2d-3916437c23c8" providerId="ADAL" clId="{5CB7E2A7-E7C8-4171-9CA7-0A2E2B7C409C}" dt="2023-12-28T02:02:08.370" v="100" actId="478"/>
          <ac:spMkLst>
            <pc:docMk/>
            <pc:sldMk cId="0" sldId="262"/>
            <ac:spMk id="3" creationId="{2C45F632-C8ED-1E72-5668-47EC571D9096}"/>
          </ac:spMkLst>
        </pc:spChg>
        <pc:spChg chg="add del">
          <ac:chgData name="trường nguyễn xuân" userId="cc6e7288-dc0a-41f4-bd2d-3916437c23c8" providerId="ADAL" clId="{5CB7E2A7-E7C8-4171-9CA7-0A2E2B7C409C}" dt="2023-12-28T02:02:10.891" v="102"/>
          <ac:spMkLst>
            <pc:docMk/>
            <pc:sldMk cId="0" sldId="262"/>
            <ac:spMk id="4" creationId="{A5851243-BBAE-964D-B7E9-98B77F86AE70}"/>
          </ac:spMkLst>
        </pc:spChg>
        <pc:spChg chg="add del">
          <ac:chgData name="trường nguyễn xuân" userId="cc6e7288-dc0a-41f4-bd2d-3916437c23c8" providerId="ADAL" clId="{5CB7E2A7-E7C8-4171-9CA7-0A2E2B7C409C}" dt="2023-12-28T02:02:20.872" v="104"/>
          <ac:spMkLst>
            <pc:docMk/>
            <pc:sldMk cId="0" sldId="262"/>
            <ac:spMk id="5" creationId="{D677EC7E-A95E-D184-77F7-23C9D2C8261C}"/>
          </ac:spMkLst>
        </pc:spChg>
        <pc:spChg chg="del mod">
          <ac:chgData name="trường nguyễn xuân" userId="cc6e7288-dc0a-41f4-bd2d-3916437c23c8" providerId="ADAL" clId="{5CB7E2A7-E7C8-4171-9CA7-0A2E2B7C409C}" dt="2023-12-28T02:00:51.565" v="88" actId="478"/>
          <ac:spMkLst>
            <pc:docMk/>
            <pc:sldMk cId="0" sldId="262"/>
            <ac:spMk id="6" creationId="{C30CE8E1-9D75-DFEF-2428-B91E675D4602}"/>
          </ac:spMkLst>
        </pc:spChg>
        <pc:spChg chg="del mod">
          <ac:chgData name="trường nguyễn xuân" userId="cc6e7288-dc0a-41f4-bd2d-3916437c23c8" providerId="ADAL" clId="{5CB7E2A7-E7C8-4171-9CA7-0A2E2B7C409C}" dt="2023-12-28T02:00:55.282" v="91" actId="478"/>
          <ac:spMkLst>
            <pc:docMk/>
            <pc:sldMk cId="0" sldId="262"/>
            <ac:spMk id="7" creationId="{49029142-166F-E03D-FEF9-859D2E15BEED}"/>
          </ac:spMkLst>
        </pc:spChg>
        <pc:spChg chg="del">
          <ac:chgData name="trường nguyễn xuân" userId="cc6e7288-dc0a-41f4-bd2d-3916437c23c8" providerId="ADAL" clId="{5CB7E2A7-E7C8-4171-9CA7-0A2E2B7C409C}" dt="2023-12-28T02:00:57.121" v="92" actId="478"/>
          <ac:spMkLst>
            <pc:docMk/>
            <pc:sldMk cId="0" sldId="262"/>
            <ac:spMk id="8" creationId="{2D12CEAD-9963-DEF6-538A-670798F47A72}"/>
          </ac:spMkLst>
        </pc:spChg>
        <pc:spChg chg="add del">
          <ac:chgData name="trường nguyễn xuân" userId="cc6e7288-dc0a-41f4-bd2d-3916437c23c8" providerId="ADAL" clId="{5CB7E2A7-E7C8-4171-9CA7-0A2E2B7C409C}" dt="2023-12-28T02:02:46.988" v="106"/>
          <ac:spMkLst>
            <pc:docMk/>
            <pc:sldMk cId="0" sldId="262"/>
            <ac:spMk id="9" creationId="{BFAA0A0D-761F-8D01-07BB-790A38B033C7}"/>
          </ac:spMkLst>
        </pc:spChg>
        <pc:spChg chg="add del mod">
          <ac:chgData name="trường nguyễn xuân" userId="cc6e7288-dc0a-41f4-bd2d-3916437c23c8" providerId="ADAL" clId="{5CB7E2A7-E7C8-4171-9CA7-0A2E2B7C409C}" dt="2023-12-28T02:03:46.735" v="135" actId="767"/>
          <ac:spMkLst>
            <pc:docMk/>
            <pc:sldMk cId="0" sldId="262"/>
            <ac:spMk id="12" creationId="{B9059B3F-2DC7-3A0B-4D15-71318C72F903}"/>
          </ac:spMkLst>
        </pc:spChg>
        <pc:spChg chg="add del mod">
          <ac:chgData name="trường nguyễn xuân" userId="cc6e7288-dc0a-41f4-bd2d-3916437c23c8" providerId="ADAL" clId="{5CB7E2A7-E7C8-4171-9CA7-0A2E2B7C409C}" dt="2023-12-28T02:05:21.758" v="225" actId="478"/>
          <ac:spMkLst>
            <pc:docMk/>
            <pc:sldMk cId="0" sldId="262"/>
            <ac:spMk id="15" creationId="{202788F1-883B-018B-8A0F-50768869A7A9}"/>
          </ac:spMkLst>
        </pc:spChg>
        <pc:spChg chg="mod">
          <ac:chgData name="trường nguyễn xuân" userId="cc6e7288-dc0a-41f4-bd2d-3916437c23c8" providerId="ADAL" clId="{5CB7E2A7-E7C8-4171-9CA7-0A2E2B7C409C}" dt="2023-12-28T02:05:06.761" v="224" actId="20577"/>
          <ac:spMkLst>
            <pc:docMk/>
            <pc:sldMk cId="0" sldId="262"/>
            <ac:spMk id="624" creationId="{00000000-0000-0000-0000-000000000000}"/>
          </ac:spMkLst>
        </pc:spChg>
        <pc:picChg chg="add del mod">
          <ac:chgData name="trường nguyễn xuân" userId="cc6e7288-dc0a-41f4-bd2d-3916437c23c8" providerId="ADAL" clId="{5CB7E2A7-E7C8-4171-9CA7-0A2E2B7C409C}" dt="2023-12-28T02:01:15.918" v="97" actId="478"/>
          <ac:picMkLst>
            <pc:docMk/>
            <pc:sldMk cId="0" sldId="262"/>
            <ac:picMk id="2" creationId="{1BFCAE07-F695-E935-2761-90C0BF684FAD}"/>
          </ac:picMkLst>
        </pc:picChg>
        <pc:picChg chg="add del mod">
          <ac:chgData name="trường nguyễn xuân" userId="cc6e7288-dc0a-41f4-bd2d-3916437c23c8" providerId="ADAL" clId="{5CB7E2A7-E7C8-4171-9CA7-0A2E2B7C409C}" dt="2023-12-28T02:04:16.469" v="136" actId="478"/>
          <ac:picMkLst>
            <pc:docMk/>
            <pc:sldMk cId="0" sldId="262"/>
            <ac:picMk id="11" creationId="{2F5FD0E7-F63B-7D9A-CB9B-39CDCA01E985}"/>
          </ac:picMkLst>
        </pc:picChg>
        <pc:picChg chg="add mod">
          <ac:chgData name="trường nguyễn xuân" userId="cc6e7288-dc0a-41f4-bd2d-3916437c23c8" providerId="ADAL" clId="{5CB7E2A7-E7C8-4171-9CA7-0A2E2B7C409C}" dt="2023-12-28T02:05:29.783" v="228" actId="1076"/>
          <ac:picMkLst>
            <pc:docMk/>
            <pc:sldMk cId="0" sldId="262"/>
            <ac:picMk id="14" creationId="{3091FE72-9C91-363E-4FB2-09DC642D62EF}"/>
          </ac:picMkLst>
        </pc:picChg>
        <pc:picChg chg="del">
          <ac:chgData name="trường nguyễn xuân" userId="cc6e7288-dc0a-41f4-bd2d-3916437c23c8" providerId="ADAL" clId="{5CB7E2A7-E7C8-4171-9CA7-0A2E2B7C409C}" dt="2023-12-28T02:00:50.545" v="84" actId="478"/>
          <ac:picMkLst>
            <pc:docMk/>
            <pc:sldMk cId="0" sldId="262"/>
            <ac:picMk id="1026" creationId="{8B7FF54F-CD22-EAE0-F676-6D345347A475}"/>
          </ac:picMkLst>
        </pc:picChg>
        <pc:picChg chg="del mod">
          <ac:chgData name="trường nguyễn xuân" userId="cc6e7288-dc0a-41f4-bd2d-3916437c23c8" providerId="ADAL" clId="{5CB7E2A7-E7C8-4171-9CA7-0A2E2B7C409C}" dt="2023-12-28T02:00:50.966" v="86" actId="478"/>
          <ac:picMkLst>
            <pc:docMk/>
            <pc:sldMk cId="0" sldId="262"/>
            <ac:picMk id="1028" creationId="{B7ECAB1D-22ED-91D3-2CE7-42C30D5E470A}"/>
          </ac:picMkLst>
        </pc:picChg>
        <pc:picChg chg="del">
          <ac:chgData name="trường nguyễn xuân" userId="cc6e7288-dc0a-41f4-bd2d-3916437c23c8" providerId="ADAL" clId="{5CB7E2A7-E7C8-4171-9CA7-0A2E2B7C409C}" dt="2023-12-28T02:00:53.149" v="89" actId="478"/>
          <ac:picMkLst>
            <pc:docMk/>
            <pc:sldMk cId="0" sldId="262"/>
            <ac:picMk id="1030" creationId="{8BBF2577-D2AE-80B2-B98C-3C8640268FBA}"/>
          </ac:picMkLst>
        </pc:picChg>
      </pc:sldChg>
      <pc:sldChg chg="addSp delSp modSp add mod delAnim modAnim">
        <pc:chgData name="trường nguyễn xuân" userId="cc6e7288-dc0a-41f4-bd2d-3916437c23c8" providerId="ADAL" clId="{5CB7E2A7-E7C8-4171-9CA7-0A2E2B7C409C}" dt="2023-12-28T02:07:49.145" v="375" actId="1076"/>
        <pc:sldMkLst>
          <pc:docMk/>
          <pc:sldMk cId="1951450603" sldId="295"/>
        </pc:sldMkLst>
        <pc:spChg chg="add mod">
          <ac:chgData name="trường nguyễn xuân" userId="cc6e7288-dc0a-41f4-bd2d-3916437c23c8" providerId="ADAL" clId="{5CB7E2A7-E7C8-4171-9CA7-0A2E2B7C409C}" dt="2023-12-28T02:07:49.145" v="375" actId="1076"/>
          <ac:spMkLst>
            <pc:docMk/>
            <pc:sldMk cId="1951450603" sldId="295"/>
            <ac:spMk id="3" creationId="{FCAF4320-0251-6DDA-43EB-4B6DDD84CFE0}"/>
          </ac:spMkLst>
        </pc:spChg>
        <pc:spChg chg="del">
          <ac:chgData name="trường nguyễn xuân" userId="cc6e7288-dc0a-41f4-bd2d-3916437c23c8" providerId="ADAL" clId="{5CB7E2A7-E7C8-4171-9CA7-0A2E2B7C409C}" dt="2023-12-28T02:06:36.123" v="338" actId="478"/>
          <ac:spMkLst>
            <pc:docMk/>
            <pc:sldMk cId="1951450603" sldId="295"/>
            <ac:spMk id="6" creationId="{C30CE8E1-9D75-DFEF-2428-B91E675D4602}"/>
          </ac:spMkLst>
        </pc:spChg>
        <pc:spChg chg="del">
          <ac:chgData name="trường nguyễn xuân" userId="cc6e7288-dc0a-41f4-bd2d-3916437c23c8" providerId="ADAL" clId="{5CB7E2A7-E7C8-4171-9CA7-0A2E2B7C409C}" dt="2023-12-28T02:06:37.610" v="339" actId="478"/>
          <ac:spMkLst>
            <pc:docMk/>
            <pc:sldMk cId="1951450603" sldId="295"/>
            <ac:spMk id="7" creationId="{49029142-166F-E03D-FEF9-859D2E15BEED}"/>
          </ac:spMkLst>
        </pc:spChg>
        <pc:spChg chg="del">
          <ac:chgData name="trường nguyễn xuân" userId="cc6e7288-dc0a-41f4-bd2d-3916437c23c8" providerId="ADAL" clId="{5CB7E2A7-E7C8-4171-9CA7-0A2E2B7C409C}" dt="2023-12-28T02:06:38.253" v="340" actId="478"/>
          <ac:spMkLst>
            <pc:docMk/>
            <pc:sldMk cId="1951450603" sldId="295"/>
            <ac:spMk id="8" creationId="{2D12CEAD-9963-DEF6-538A-670798F47A72}"/>
          </ac:spMkLst>
        </pc:spChg>
        <pc:spChg chg="mod">
          <ac:chgData name="trường nguyễn xuân" userId="cc6e7288-dc0a-41f4-bd2d-3916437c23c8" providerId="ADAL" clId="{5CB7E2A7-E7C8-4171-9CA7-0A2E2B7C409C}" dt="2023-12-28T02:06:31.586" v="334" actId="20577"/>
          <ac:spMkLst>
            <pc:docMk/>
            <pc:sldMk cId="1951450603" sldId="295"/>
            <ac:spMk id="624" creationId="{00000000-0000-0000-0000-000000000000}"/>
          </ac:spMkLst>
        </pc:spChg>
        <pc:picChg chg="add mod">
          <ac:chgData name="trường nguyễn xuân" userId="cc6e7288-dc0a-41f4-bd2d-3916437c23c8" providerId="ADAL" clId="{5CB7E2A7-E7C8-4171-9CA7-0A2E2B7C409C}" dt="2023-12-28T02:07:25.666" v="347" actId="1076"/>
          <ac:picMkLst>
            <pc:docMk/>
            <pc:sldMk cId="1951450603" sldId="295"/>
            <ac:picMk id="2" creationId="{300431D5-146F-1B7F-F88D-BCD511A30DB0}"/>
          </ac:picMkLst>
        </pc:picChg>
        <pc:picChg chg="del">
          <ac:chgData name="trường nguyễn xuân" userId="cc6e7288-dc0a-41f4-bd2d-3916437c23c8" providerId="ADAL" clId="{5CB7E2A7-E7C8-4171-9CA7-0A2E2B7C409C}" dt="2023-12-28T02:06:34.635" v="335" actId="478"/>
          <ac:picMkLst>
            <pc:docMk/>
            <pc:sldMk cId="1951450603" sldId="295"/>
            <ac:picMk id="1026" creationId="{8B7FF54F-CD22-EAE0-F676-6D345347A475}"/>
          </ac:picMkLst>
        </pc:picChg>
        <pc:picChg chg="del mod">
          <ac:chgData name="trường nguyễn xuân" userId="cc6e7288-dc0a-41f4-bd2d-3916437c23c8" providerId="ADAL" clId="{5CB7E2A7-E7C8-4171-9CA7-0A2E2B7C409C}" dt="2023-12-28T02:06:35.089" v="337" actId="478"/>
          <ac:picMkLst>
            <pc:docMk/>
            <pc:sldMk cId="1951450603" sldId="295"/>
            <ac:picMk id="1028" creationId="{B7ECAB1D-22ED-91D3-2CE7-42C30D5E470A}"/>
          </ac:picMkLst>
        </pc:picChg>
        <pc:picChg chg="del">
          <ac:chgData name="trường nguyễn xuân" userId="cc6e7288-dc0a-41f4-bd2d-3916437c23c8" providerId="ADAL" clId="{5CB7E2A7-E7C8-4171-9CA7-0A2E2B7C409C}" dt="2023-12-28T02:06:38.785" v="341" actId="478"/>
          <ac:picMkLst>
            <pc:docMk/>
            <pc:sldMk cId="1951450603" sldId="295"/>
            <ac:picMk id="1030" creationId="{8BBF2577-D2AE-80B2-B98C-3C8640268FBA}"/>
          </ac:picMkLst>
        </pc:picChg>
      </pc:sldChg>
      <pc:sldChg chg="add ord">
        <pc:chgData name="trường nguyễn xuân" userId="cc6e7288-dc0a-41f4-bd2d-3916437c23c8" providerId="ADAL" clId="{5CB7E2A7-E7C8-4171-9CA7-0A2E2B7C409C}" dt="2023-12-28T02:08:14.113" v="377"/>
        <pc:sldMkLst>
          <pc:docMk/>
          <pc:sldMk cId="4238425521" sldId="296"/>
        </pc:sldMkLst>
      </pc:sldChg>
    </pc:docChg>
  </pc:docChgLst>
  <pc:docChgLst>
    <pc:chgData name="Vanh Đặng" userId="393f3e32ace0a368" providerId="LiveId" clId="{C6B6A958-45F7-4FD6-91EB-7FE3E99E6C08}"/>
    <pc:docChg chg="undo redo custSel addSld delSld modSld sldOrd">
      <pc:chgData name="Vanh Đặng" userId="393f3e32ace0a368" providerId="LiveId" clId="{C6B6A958-45F7-4FD6-91EB-7FE3E99E6C08}" dt="2024-05-27T01:03:52.039" v="1927"/>
      <pc:docMkLst>
        <pc:docMk/>
      </pc:docMkLst>
      <pc:sldChg chg="modSp mod">
        <pc:chgData name="Vanh Đặng" userId="393f3e32ace0a368" providerId="LiveId" clId="{C6B6A958-45F7-4FD6-91EB-7FE3E99E6C08}" dt="2024-05-26T23:49:28.863" v="1794" actId="20577"/>
        <pc:sldMkLst>
          <pc:docMk/>
          <pc:sldMk cId="0" sldId="257"/>
        </pc:sldMkLst>
        <pc:spChg chg="mod">
          <ac:chgData name="Vanh Đặng" userId="393f3e32ace0a368" providerId="LiveId" clId="{C6B6A958-45F7-4FD6-91EB-7FE3E99E6C08}" dt="2024-05-26T23:49:28.863" v="1794" actId="20577"/>
          <ac:spMkLst>
            <pc:docMk/>
            <pc:sldMk cId="0" sldId="257"/>
            <ac:spMk id="2" creationId="{DD78F805-94BC-3DC3-93F3-EFC851284016}"/>
          </ac:spMkLst>
        </pc:spChg>
        <pc:spChg chg="mod">
          <ac:chgData name="Vanh Đặng" userId="393f3e32ace0a368" providerId="LiveId" clId="{C6B6A958-45F7-4FD6-91EB-7FE3E99E6C08}" dt="2024-05-12T08:44:32.375" v="20"/>
          <ac:spMkLst>
            <pc:docMk/>
            <pc:sldMk cId="0" sldId="257"/>
            <ac:spMk id="3" creationId="{E527ED83-4632-8AF3-4D29-5E45CCE8F1B7}"/>
          </ac:spMkLst>
        </pc:spChg>
        <pc:spChg chg="mod">
          <ac:chgData name="Vanh Đặng" userId="393f3e32ace0a368" providerId="LiveId" clId="{C6B6A958-45F7-4FD6-91EB-7FE3E99E6C08}" dt="2024-05-12T08:44:48.775" v="25"/>
          <ac:spMkLst>
            <pc:docMk/>
            <pc:sldMk cId="0" sldId="257"/>
            <ac:spMk id="4" creationId="{4B6D406A-CF51-5318-7DA0-A8EB0B5D2FF0}"/>
          </ac:spMkLst>
        </pc:spChg>
        <pc:spChg chg="mod">
          <ac:chgData name="Vanh Đặng" userId="393f3e32ace0a368" providerId="LiveId" clId="{C6B6A958-45F7-4FD6-91EB-7FE3E99E6C08}" dt="2024-05-19T01:32:19.415" v="43" actId="20577"/>
          <ac:spMkLst>
            <pc:docMk/>
            <pc:sldMk cId="0" sldId="257"/>
            <ac:spMk id="480" creationId="{00000000-0000-0000-0000-000000000000}"/>
          </ac:spMkLst>
        </pc:spChg>
        <pc:spChg chg="mod">
          <ac:chgData name="Vanh Đặng" userId="393f3e32ace0a368" providerId="LiveId" clId="{C6B6A958-45F7-4FD6-91EB-7FE3E99E6C08}" dt="2024-05-12T08:43:53.452" v="6"/>
          <ac:spMkLst>
            <pc:docMk/>
            <pc:sldMk cId="0" sldId="257"/>
            <ac:spMk id="484" creationId="{00000000-0000-0000-0000-000000000000}"/>
          </ac:spMkLst>
        </pc:spChg>
      </pc:sldChg>
      <pc:sldChg chg="addSp delSp modSp mod addAnim delAnim modAnim">
        <pc:chgData name="Vanh Đặng" userId="393f3e32ace0a368" providerId="LiveId" clId="{C6B6A958-45F7-4FD6-91EB-7FE3E99E6C08}" dt="2024-05-26T10:40:41.630" v="856"/>
        <pc:sldMkLst>
          <pc:docMk/>
          <pc:sldMk cId="0" sldId="258"/>
        </pc:sldMkLst>
        <pc:spChg chg="mod">
          <ac:chgData name="Vanh Đặng" userId="393f3e32ace0a368" providerId="LiveId" clId="{C6B6A958-45F7-4FD6-91EB-7FE3E99E6C08}" dt="2024-05-26T10:40:08.271" v="843" actId="20577"/>
          <ac:spMkLst>
            <pc:docMk/>
            <pc:sldMk cId="0" sldId="258"/>
            <ac:spMk id="527" creationId="{00000000-0000-0000-0000-000000000000}"/>
          </ac:spMkLst>
        </pc:spChg>
        <pc:spChg chg="mod">
          <ac:chgData name="Vanh Đặng" userId="393f3e32ace0a368" providerId="LiveId" clId="{C6B6A958-45F7-4FD6-91EB-7FE3E99E6C08}" dt="2024-05-26T10:40:41.630" v="856"/>
          <ac:spMkLst>
            <pc:docMk/>
            <pc:sldMk cId="0" sldId="258"/>
            <ac:spMk id="528" creationId="{00000000-0000-0000-0000-000000000000}"/>
          </ac:spMkLst>
        </pc:spChg>
        <pc:spChg chg="add del mod">
          <ac:chgData name="Vanh Đặng" userId="393f3e32ace0a368" providerId="LiveId" clId="{C6B6A958-45F7-4FD6-91EB-7FE3E99E6C08}" dt="2024-05-26T10:40:38.377" v="855" actId="21"/>
          <ac:spMkLst>
            <pc:docMk/>
            <pc:sldMk cId="0" sldId="258"/>
            <ac:spMk id="536" creationId="{00000000-0000-0000-0000-000000000000}"/>
          </ac:spMkLst>
        </pc:spChg>
      </pc:sldChg>
      <pc:sldChg chg="modSp mod">
        <pc:chgData name="Vanh Đặng" userId="393f3e32ace0a368" providerId="LiveId" clId="{C6B6A958-45F7-4FD6-91EB-7FE3E99E6C08}" dt="2024-05-27T00:41:47.378" v="1887" actId="20577"/>
        <pc:sldMkLst>
          <pc:docMk/>
          <pc:sldMk cId="0" sldId="260"/>
        </pc:sldMkLst>
        <pc:spChg chg="mod">
          <ac:chgData name="Vanh Đặng" userId="393f3e32ace0a368" providerId="LiveId" clId="{C6B6A958-45F7-4FD6-91EB-7FE3E99E6C08}" dt="2024-05-26T23:52:07.639" v="1815" actId="20577"/>
          <ac:spMkLst>
            <pc:docMk/>
            <pc:sldMk cId="0" sldId="260"/>
            <ac:spMk id="7" creationId="{0C8D98BE-091C-356B-A3AD-B411F9D0608B}"/>
          </ac:spMkLst>
        </pc:spChg>
        <pc:spChg chg="mod">
          <ac:chgData name="Vanh Đặng" userId="393f3e32ace0a368" providerId="LiveId" clId="{C6B6A958-45F7-4FD6-91EB-7FE3E99E6C08}" dt="2024-05-26T23:52:41.501" v="1825" actId="20577"/>
          <ac:spMkLst>
            <pc:docMk/>
            <pc:sldMk cId="0" sldId="260"/>
            <ac:spMk id="11" creationId="{1D82CEF8-E2FB-B02C-4186-7995E19467F9}"/>
          </ac:spMkLst>
        </pc:spChg>
        <pc:spChg chg="mod">
          <ac:chgData name="Vanh Đặng" userId="393f3e32ace0a368" providerId="LiveId" clId="{C6B6A958-45F7-4FD6-91EB-7FE3E99E6C08}" dt="2024-05-27T00:41:47.378" v="1887" actId="20577"/>
          <ac:spMkLst>
            <pc:docMk/>
            <pc:sldMk cId="0" sldId="260"/>
            <ac:spMk id="572" creationId="{00000000-0000-0000-0000-000000000000}"/>
          </ac:spMkLst>
        </pc:spChg>
      </pc:sldChg>
      <pc:sldChg chg="addSp modSp mod">
        <pc:chgData name="Vanh Đặng" userId="393f3e32ace0a368" providerId="LiveId" clId="{C6B6A958-45F7-4FD6-91EB-7FE3E99E6C08}" dt="2024-05-26T11:05:08.458" v="1087" actId="1076"/>
        <pc:sldMkLst>
          <pc:docMk/>
          <pc:sldMk cId="0" sldId="263"/>
        </pc:sldMkLst>
        <pc:spChg chg="add mod">
          <ac:chgData name="Vanh Đặng" userId="393f3e32ace0a368" providerId="LiveId" clId="{C6B6A958-45F7-4FD6-91EB-7FE3E99E6C08}" dt="2024-05-26T11:05:08.458" v="1087" actId="1076"/>
          <ac:spMkLst>
            <pc:docMk/>
            <pc:sldMk cId="0" sldId="263"/>
            <ac:spMk id="3" creationId="{5BDF5151-95E5-4213-BB28-B4B5CBAC8777}"/>
          </ac:spMkLst>
        </pc:spChg>
        <pc:spChg chg="mod">
          <ac:chgData name="Vanh Đặng" userId="393f3e32ace0a368" providerId="LiveId" clId="{C6B6A958-45F7-4FD6-91EB-7FE3E99E6C08}" dt="2024-05-25T03:05:23.138" v="77" actId="1076"/>
          <ac:spMkLst>
            <pc:docMk/>
            <pc:sldMk cId="0" sldId="263"/>
            <ac:spMk id="636" creationId="{00000000-0000-0000-0000-000000000000}"/>
          </ac:spMkLst>
        </pc:spChg>
        <pc:spChg chg="mod">
          <ac:chgData name="Vanh Đặng" userId="393f3e32ace0a368" providerId="LiveId" clId="{C6B6A958-45F7-4FD6-91EB-7FE3E99E6C08}" dt="2024-05-25T03:04:46.148" v="71" actId="1076"/>
          <ac:spMkLst>
            <pc:docMk/>
            <pc:sldMk cId="0" sldId="263"/>
            <ac:spMk id="639" creationId="{00000000-0000-0000-0000-000000000000}"/>
          </ac:spMkLst>
        </pc:spChg>
        <pc:spChg chg="mod">
          <ac:chgData name="Vanh Đặng" userId="393f3e32ace0a368" providerId="LiveId" clId="{C6B6A958-45F7-4FD6-91EB-7FE3E99E6C08}" dt="2024-05-25T03:04:55.291" v="73" actId="1076"/>
          <ac:spMkLst>
            <pc:docMk/>
            <pc:sldMk cId="0" sldId="263"/>
            <ac:spMk id="640" creationId="{00000000-0000-0000-0000-000000000000}"/>
          </ac:spMkLst>
        </pc:spChg>
        <pc:spChg chg="mod">
          <ac:chgData name="Vanh Đặng" userId="393f3e32ace0a368" providerId="LiveId" clId="{C6B6A958-45F7-4FD6-91EB-7FE3E99E6C08}" dt="2024-05-25T03:04:22.409" v="69" actId="1076"/>
          <ac:spMkLst>
            <pc:docMk/>
            <pc:sldMk cId="0" sldId="263"/>
            <ac:spMk id="643" creationId="{00000000-0000-0000-0000-000000000000}"/>
          </ac:spMkLst>
        </pc:spChg>
        <pc:spChg chg="mod">
          <ac:chgData name="Vanh Đặng" userId="393f3e32ace0a368" providerId="LiveId" clId="{C6B6A958-45F7-4FD6-91EB-7FE3E99E6C08}" dt="2024-05-25T03:04:28.410" v="70" actId="1076"/>
          <ac:spMkLst>
            <pc:docMk/>
            <pc:sldMk cId="0" sldId="263"/>
            <ac:spMk id="644" creationId="{00000000-0000-0000-0000-000000000000}"/>
          </ac:spMkLst>
        </pc:spChg>
        <pc:spChg chg="mod">
          <ac:chgData name="Vanh Đặng" userId="393f3e32ace0a368" providerId="LiveId" clId="{C6B6A958-45F7-4FD6-91EB-7FE3E99E6C08}" dt="2024-05-26T11:04:23.426" v="1021"/>
          <ac:spMkLst>
            <pc:docMk/>
            <pc:sldMk cId="0" sldId="263"/>
            <ac:spMk id="645" creationId="{00000000-0000-0000-0000-000000000000}"/>
          </ac:spMkLst>
        </pc:spChg>
        <pc:grpChg chg="mod">
          <ac:chgData name="Vanh Đặng" userId="393f3e32ace0a368" providerId="LiveId" clId="{C6B6A958-45F7-4FD6-91EB-7FE3E99E6C08}" dt="2024-05-25T03:05:15.364" v="75" actId="1076"/>
          <ac:grpSpMkLst>
            <pc:docMk/>
            <pc:sldMk cId="0" sldId="263"/>
            <ac:grpSpMk id="634" creationId="{00000000-0000-0000-0000-000000000000}"/>
          </ac:grpSpMkLst>
        </pc:grpChg>
        <pc:cxnChg chg="mod">
          <ac:chgData name="Vanh Đặng" userId="393f3e32ace0a368" providerId="LiveId" clId="{C6B6A958-45F7-4FD6-91EB-7FE3E99E6C08}" dt="2024-05-25T03:05:18.893" v="76" actId="1076"/>
          <ac:cxnSpMkLst>
            <pc:docMk/>
            <pc:sldMk cId="0" sldId="263"/>
            <ac:cxnSpMk id="637" creationId="{00000000-0000-0000-0000-000000000000}"/>
          </ac:cxnSpMkLst>
        </pc:cxnChg>
        <pc:cxnChg chg="mod">
          <ac:chgData name="Vanh Đặng" userId="393f3e32ace0a368" providerId="LiveId" clId="{C6B6A958-45F7-4FD6-91EB-7FE3E99E6C08}" dt="2024-05-25T03:04:50.278" v="72" actId="1076"/>
          <ac:cxnSpMkLst>
            <pc:docMk/>
            <pc:sldMk cId="0" sldId="263"/>
            <ac:cxnSpMk id="641" creationId="{00000000-0000-0000-0000-000000000000}"/>
          </ac:cxnSpMkLst>
        </pc:cxnChg>
      </pc:sldChg>
      <pc:sldChg chg="modSp mod">
        <pc:chgData name="Vanh Đặng" userId="393f3e32ace0a368" providerId="LiveId" clId="{C6B6A958-45F7-4FD6-91EB-7FE3E99E6C08}" dt="2024-05-27T00:35:56.464" v="1853" actId="20577"/>
        <pc:sldMkLst>
          <pc:docMk/>
          <pc:sldMk cId="0" sldId="266"/>
        </pc:sldMkLst>
        <pc:spChg chg="mod">
          <ac:chgData name="Vanh Đặng" userId="393f3e32ace0a368" providerId="LiveId" clId="{C6B6A958-45F7-4FD6-91EB-7FE3E99E6C08}" dt="2024-05-19T02:04:21.970" v="46" actId="1076"/>
          <ac:spMkLst>
            <pc:docMk/>
            <pc:sldMk cId="0" sldId="266"/>
            <ac:spMk id="763" creationId="{00000000-0000-0000-0000-000000000000}"/>
          </ac:spMkLst>
        </pc:spChg>
        <pc:spChg chg="mod">
          <ac:chgData name="Vanh Đặng" userId="393f3e32ace0a368" providerId="LiveId" clId="{C6B6A958-45F7-4FD6-91EB-7FE3E99E6C08}" dt="2024-05-27T00:35:56.464" v="1853" actId="20577"/>
          <ac:spMkLst>
            <pc:docMk/>
            <pc:sldMk cId="0" sldId="266"/>
            <ac:spMk id="764" creationId="{00000000-0000-0000-0000-000000000000}"/>
          </ac:spMkLst>
        </pc:spChg>
        <pc:spChg chg="mod">
          <ac:chgData name="Vanh Đặng" userId="393f3e32ace0a368" providerId="LiveId" clId="{C6B6A958-45F7-4FD6-91EB-7FE3E99E6C08}" dt="2024-05-26T13:40:47.689" v="1787" actId="20577"/>
          <ac:spMkLst>
            <pc:docMk/>
            <pc:sldMk cId="0" sldId="266"/>
            <ac:spMk id="768" creationId="{00000000-0000-0000-0000-000000000000}"/>
          </ac:spMkLst>
        </pc:spChg>
        <pc:spChg chg="mod">
          <ac:chgData name="Vanh Đặng" userId="393f3e32ace0a368" providerId="LiveId" clId="{C6B6A958-45F7-4FD6-91EB-7FE3E99E6C08}" dt="2024-05-27T00:35:17.289" v="1830" actId="20577"/>
          <ac:spMkLst>
            <pc:docMk/>
            <pc:sldMk cId="0" sldId="266"/>
            <ac:spMk id="782" creationId="{00000000-0000-0000-0000-000000000000}"/>
          </ac:spMkLst>
        </pc:spChg>
        <pc:grpChg chg="mod">
          <ac:chgData name="Vanh Đặng" userId="393f3e32ace0a368" providerId="LiveId" clId="{C6B6A958-45F7-4FD6-91EB-7FE3E99E6C08}" dt="2024-05-19T02:04:24.682" v="47" actId="1076"/>
          <ac:grpSpMkLst>
            <pc:docMk/>
            <pc:sldMk cId="0" sldId="266"/>
            <ac:grpSpMk id="770" creationId="{00000000-0000-0000-0000-000000000000}"/>
          </ac:grpSpMkLst>
        </pc:grpChg>
        <pc:grpChg chg="mod">
          <ac:chgData name="Vanh Đặng" userId="393f3e32ace0a368" providerId="LiveId" clId="{C6B6A958-45F7-4FD6-91EB-7FE3E99E6C08}" dt="2024-05-22T14:55:20.809" v="56" actId="1076"/>
          <ac:grpSpMkLst>
            <pc:docMk/>
            <pc:sldMk cId="0" sldId="266"/>
            <ac:grpSpMk id="778" creationId="{00000000-0000-0000-0000-000000000000}"/>
          </ac:grpSpMkLst>
        </pc:grpChg>
      </pc:sldChg>
      <pc:sldChg chg="modSp mod">
        <pc:chgData name="Vanh Đặng" userId="393f3e32ace0a368" providerId="LiveId" clId="{C6B6A958-45F7-4FD6-91EB-7FE3E99E6C08}" dt="2024-05-27T00:37:06.607" v="1862" actId="20577"/>
        <pc:sldMkLst>
          <pc:docMk/>
          <pc:sldMk cId="0" sldId="268"/>
        </pc:sldMkLst>
        <pc:graphicFrameChg chg="modGraphic">
          <ac:chgData name="Vanh Đặng" userId="393f3e32ace0a368" providerId="LiveId" clId="{C6B6A958-45F7-4FD6-91EB-7FE3E99E6C08}" dt="2024-05-27T00:37:06.607" v="1862" actId="20577"/>
          <ac:graphicFrameMkLst>
            <pc:docMk/>
            <pc:sldMk cId="0" sldId="268"/>
            <ac:graphicFrameMk id="814" creationId="{00000000-0000-0000-0000-000000000000}"/>
          </ac:graphicFrameMkLst>
        </pc:graphicFrameChg>
      </pc:sldChg>
      <pc:sldChg chg="addSp delSp modSp mod">
        <pc:chgData name="Vanh Đặng" userId="393f3e32ace0a368" providerId="LiveId" clId="{C6B6A958-45F7-4FD6-91EB-7FE3E99E6C08}" dt="2024-05-25T15:14:05.542" v="816" actId="1076"/>
        <pc:sldMkLst>
          <pc:docMk/>
          <pc:sldMk cId="0" sldId="269"/>
        </pc:sldMkLst>
        <pc:graphicFrameChg chg="add del">
          <ac:chgData name="Vanh Đặng" userId="393f3e32ace0a368" providerId="LiveId" clId="{C6B6A958-45F7-4FD6-91EB-7FE3E99E6C08}" dt="2024-05-25T15:03:04.042" v="84" actId="3680"/>
          <ac:graphicFrameMkLst>
            <pc:docMk/>
            <pc:sldMk cId="0" sldId="269"/>
            <ac:graphicFrameMk id="3" creationId="{CA246FD6-3520-35F9-5E24-1FEC224E6E7C}"/>
          </ac:graphicFrameMkLst>
        </pc:graphicFrameChg>
        <pc:graphicFrameChg chg="add del">
          <ac:chgData name="Vanh Đặng" userId="393f3e32ace0a368" providerId="LiveId" clId="{C6B6A958-45F7-4FD6-91EB-7FE3E99E6C08}" dt="2024-05-25T15:03:26.456" v="86" actId="3680"/>
          <ac:graphicFrameMkLst>
            <pc:docMk/>
            <pc:sldMk cId="0" sldId="269"/>
            <ac:graphicFrameMk id="4" creationId="{B2CF9AA3-E848-58F4-FA30-13E4B92DAE64}"/>
          </ac:graphicFrameMkLst>
        </pc:graphicFrameChg>
        <pc:graphicFrameChg chg="add mod modGraphic">
          <ac:chgData name="Vanh Đặng" userId="393f3e32ace0a368" providerId="LiveId" clId="{C6B6A958-45F7-4FD6-91EB-7FE3E99E6C08}" dt="2024-05-25T15:14:05.542" v="816" actId="1076"/>
          <ac:graphicFrameMkLst>
            <pc:docMk/>
            <pc:sldMk cId="0" sldId="269"/>
            <ac:graphicFrameMk id="5" creationId="{888CBB4A-5B20-090D-F5A8-E6C576B4AC8F}"/>
          </ac:graphicFrameMkLst>
        </pc:graphicFrameChg>
        <pc:picChg chg="add mod">
          <ac:chgData name="Vanh Đặng" userId="393f3e32ace0a368" providerId="LiveId" clId="{C6B6A958-45F7-4FD6-91EB-7FE3E99E6C08}" dt="2024-05-25T03:05:56.858" v="79" actId="1076"/>
          <ac:picMkLst>
            <pc:docMk/>
            <pc:sldMk cId="0" sldId="269"/>
            <ac:picMk id="2" creationId="{A90B2D17-6A86-DBF3-190B-639F1913CCFA}"/>
          </ac:picMkLst>
        </pc:picChg>
        <pc:picChg chg="del">
          <ac:chgData name="Vanh Đặng" userId="393f3e32ace0a368" providerId="LiveId" clId="{C6B6A958-45F7-4FD6-91EB-7FE3E99E6C08}" dt="2024-05-19T04:48:06.413" v="48" actId="21"/>
          <ac:picMkLst>
            <pc:docMk/>
            <pc:sldMk cId="0" sldId="269"/>
            <ac:picMk id="3" creationId="{911C2814-CB36-F846-9368-01C9A7B737AB}"/>
          </ac:picMkLst>
        </pc:picChg>
      </pc:sldChg>
      <pc:sldChg chg="addSp delSp modSp mod">
        <pc:chgData name="Vanh Đặng" userId="393f3e32ace0a368" providerId="LiveId" clId="{C6B6A958-45F7-4FD6-91EB-7FE3E99E6C08}" dt="2024-05-27T00:39:16.009" v="1866" actId="14100"/>
        <pc:sldMkLst>
          <pc:docMk/>
          <pc:sldMk cId="0" sldId="270"/>
        </pc:sldMkLst>
        <pc:spChg chg="del">
          <ac:chgData name="Vanh Đặng" userId="393f3e32ace0a368" providerId="LiveId" clId="{C6B6A958-45F7-4FD6-91EB-7FE3E99E6C08}" dt="2024-05-26T13:41:31.670" v="1788" actId="21"/>
          <ac:spMkLst>
            <pc:docMk/>
            <pc:sldMk cId="0" sldId="270"/>
            <ac:spMk id="830" creationId="{00000000-0000-0000-0000-000000000000}"/>
          </ac:spMkLst>
        </pc:spChg>
        <pc:picChg chg="add mod">
          <ac:chgData name="Vanh Đặng" userId="393f3e32ace0a368" providerId="LiveId" clId="{C6B6A958-45F7-4FD6-91EB-7FE3E99E6C08}" dt="2024-05-27T00:39:16.009" v="1866" actId="14100"/>
          <ac:picMkLst>
            <pc:docMk/>
            <pc:sldMk cId="0" sldId="270"/>
            <ac:picMk id="2" creationId="{5351F32F-6860-9D4A-B545-C9C67D0B2897}"/>
          </ac:picMkLst>
        </pc:picChg>
        <pc:picChg chg="del">
          <ac:chgData name="Vanh Đặng" userId="393f3e32ace0a368" providerId="LiveId" clId="{C6B6A958-45F7-4FD6-91EB-7FE3E99E6C08}" dt="2024-05-22T14:55:50.653" v="57" actId="478"/>
          <ac:picMkLst>
            <pc:docMk/>
            <pc:sldMk cId="0" sldId="270"/>
            <ac:picMk id="3" creationId="{2893429B-9645-C58C-0C22-4137CD6E1AC8}"/>
          </ac:picMkLst>
        </pc:picChg>
      </pc:sldChg>
      <pc:sldChg chg="modSp mod">
        <pc:chgData name="Vanh Đặng" userId="393f3e32ace0a368" providerId="LiveId" clId="{C6B6A958-45F7-4FD6-91EB-7FE3E99E6C08}" dt="2024-05-26T10:41:36.476" v="884" actId="1076"/>
        <pc:sldMkLst>
          <pc:docMk/>
          <pc:sldMk cId="0" sldId="271"/>
        </pc:sldMkLst>
        <pc:spChg chg="mod">
          <ac:chgData name="Vanh Đặng" userId="393f3e32ace0a368" providerId="LiveId" clId="{C6B6A958-45F7-4FD6-91EB-7FE3E99E6C08}" dt="2024-05-26T10:41:36.476" v="884" actId="1076"/>
          <ac:spMkLst>
            <pc:docMk/>
            <pc:sldMk cId="0" sldId="271"/>
            <ac:spMk id="852" creationId="{00000000-0000-0000-0000-000000000000}"/>
          </ac:spMkLst>
        </pc:spChg>
      </pc:sldChg>
      <pc:sldChg chg="modSp mod ord">
        <pc:chgData name="Vanh Đặng" userId="393f3e32ace0a368" providerId="LiveId" clId="{C6B6A958-45F7-4FD6-91EB-7FE3E99E6C08}" dt="2024-05-26T10:44:14.877" v="1018"/>
        <pc:sldMkLst>
          <pc:docMk/>
          <pc:sldMk cId="0" sldId="272"/>
        </pc:sldMkLst>
        <pc:spChg chg="mod">
          <ac:chgData name="Vanh Đặng" userId="393f3e32ace0a368" providerId="LiveId" clId="{C6B6A958-45F7-4FD6-91EB-7FE3E99E6C08}" dt="2024-05-26T10:41:02.588" v="880" actId="20577"/>
          <ac:spMkLst>
            <pc:docMk/>
            <pc:sldMk cId="0" sldId="272"/>
            <ac:spMk id="876" creationId="{00000000-0000-0000-0000-000000000000}"/>
          </ac:spMkLst>
        </pc:spChg>
        <pc:grpChg chg="mod">
          <ac:chgData name="Vanh Đặng" userId="393f3e32ace0a368" providerId="LiveId" clId="{C6B6A958-45F7-4FD6-91EB-7FE3E99E6C08}" dt="2024-05-26T10:41:12.182" v="881" actId="1076"/>
          <ac:grpSpMkLst>
            <pc:docMk/>
            <pc:sldMk cId="0" sldId="272"/>
            <ac:grpSpMk id="875" creationId="{00000000-0000-0000-0000-000000000000}"/>
          </ac:grpSpMkLst>
        </pc:grpChg>
      </pc:sldChg>
      <pc:sldChg chg="modSp mod ord">
        <pc:chgData name="Vanh Đặng" userId="393f3e32ace0a368" providerId="LiveId" clId="{C6B6A958-45F7-4FD6-91EB-7FE3E99E6C08}" dt="2024-05-27T00:49:25.494" v="1912" actId="20577"/>
        <pc:sldMkLst>
          <pc:docMk/>
          <pc:sldMk cId="0" sldId="273"/>
        </pc:sldMkLst>
        <pc:spChg chg="mod">
          <ac:chgData name="Vanh Đặng" userId="393f3e32ace0a368" providerId="LiveId" clId="{C6B6A958-45F7-4FD6-91EB-7FE3E99E6C08}" dt="2024-05-26T10:39:38.695" v="837" actId="20577"/>
          <ac:spMkLst>
            <pc:docMk/>
            <pc:sldMk cId="0" sldId="273"/>
            <ac:spMk id="887" creationId="{00000000-0000-0000-0000-000000000000}"/>
          </ac:spMkLst>
        </pc:spChg>
        <pc:spChg chg="mod">
          <ac:chgData name="Vanh Đặng" userId="393f3e32ace0a368" providerId="LiveId" clId="{C6B6A958-45F7-4FD6-91EB-7FE3E99E6C08}" dt="2024-05-27T00:48:58.310" v="1903" actId="20577"/>
          <ac:spMkLst>
            <pc:docMk/>
            <pc:sldMk cId="0" sldId="273"/>
            <ac:spMk id="890" creationId="{00000000-0000-0000-0000-000000000000}"/>
          </ac:spMkLst>
        </pc:spChg>
        <pc:spChg chg="mod">
          <ac:chgData name="Vanh Đặng" userId="393f3e32ace0a368" providerId="LiveId" clId="{C6B6A958-45F7-4FD6-91EB-7FE3E99E6C08}" dt="2024-05-27T00:49:25.494" v="1912" actId="20577"/>
          <ac:spMkLst>
            <pc:docMk/>
            <pc:sldMk cId="0" sldId="273"/>
            <ac:spMk id="893" creationId="{00000000-0000-0000-0000-000000000000}"/>
          </ac:spMkLst>
        </pc:spChg>
      </pc:sldChg>
      <pc:sldChg chg="modSp mod ord">
        <pc:chgData name="Vanh Đặng" userId="393f3e32ace0a368" providerId="LiveId" clId="{C6B6A958-45F7-4FD6-91EB-7FE3E99E6C08}" dt="2024-05-27T00:50:01.276" v="1923" actId="20577"/>
        <pc:sldMkLst>
          <pc:docMk/>
          <pc:sldMk cId="0" sldId="274"/>
        </pc:sldMkLst>
        <pc:spChg chg="mod">
          <ac:chgData name="Vanh Đặng" userId="393f3e32ace0a368" providerId="LiveId" clId="{C6B6A958-45F7-4FD6-91EB-7FE3E99E6C08}" dt="2024-05-26T10:42:38.844" v="1006" actId="1076"/>
          <ac:spMkLst>
            <pc:docMk/>
            <pc:sldMk cId="0" sldId="274"/>
            <ac:spMk id="9" creationId="{EC9E257B-81D4-8381-2737-316C5CEA0843}"/>
          </ac:spMkLst>
        </pc:spChg>
        <pc:spChg chg="mod">
          <ac:chgData name="Vanh Đặng" userId="393f3e32ace0a368" providerId="LiveId" clId="{C6B6A958-45F7-4FD6-91EB-7FE3E99E6C08}" dt="2024-05-27T00:50:01.276" v="1923" actId="20577"/>
          <ac:spMkLst>
            <pc:docMk/>
            <pc:sldMk cId="0" sldId="274"/>
            <ac:spMk id="925" creationId="{00000000-0000-0000-0000-000000000000}"/>
          </ac:spMkLst>
        </pc:spChg>
        <pc:grpChg chg="mod">
          <ac:chgData name="Vanh Đặng" userId="393f3e32ace0a368" providerId="LiveId" clId="{C6B6A958-45F7-4FD6-91EB-7FE3E99E6C08}" dt="2024-05-26T10:42:36.316" v="1005" actId="14100"/>
          <ac:grpSpMkLst>
            <pc:docMk/>
            <pc:sldMk cId="0" sldId="274"/>
            <ac:grpSpMk id="2" creationId="{7D6CD7B8-4B4F-553E-4672-4F262FBB5477}"/>
          </ac:grpSpMkLst>
        </pc:grpChg>
      </pc:sldChg>
      <pc:sldChg chg="ord">
        <pc:chgData name="Vanh Đặng" userId="393f3e32ace0a368" providerId="LiveId" clId="{C6B6A958-45F7-4FD6-91EB-7FE3E99E6C08}" dt="2024-05-27T01:03:52.039" v="1927"/>
        <pc:sldMkLst>
          <pc:docMk/>
          <pc:sldMk cId="0" sldId="294"/>
        </pc:sldMkLst>
      </pc:sldChg>
      <pc:sldChg chg="new del">
        <pc:chgData name="Vanh Đặng" userId="393f3e32ace0a368" providerId="LiveId" clId="{C6B6A958-45F7-4FD6-91EB-7FE3E99E6C08}" dt="2024-05-26T11:07:25.817" v="1090" actId="2696"/>
        <pc:sldMkLst>
          <pc:docMk/>
          <pc:sldMk cId="1010294552" sldId="297"/>
        </pc:sldMkLst>
      </pc:sldChg>
      <pc:sldChg chg="addSp delSp modSp add mod addAnim delAnim modAnim">
        <pc:chgData name="Vanh Đặng" userId="393f3e32ace0a368" providerId="LiveId" clId="{C6B6A958-45F7-4FD6-91EB-7FE3E99E6C08}" dt="2024-05-26T11:44:04.909" v="1680" actId="1076"/>
        <pc:sldMkLst>
          <pc:docMk/>
          <pc:sldMk cId="3529008278" sldId="298"/>
        </pc:sldMkLst>
        <pc:spChg chg="add del">
          <ac:chgData name="Vanh Đặng" userId="393f3e32ace0a368" providerId="LiveId" clId="{C6B6A958-45F7-4FD6-91EB-7FE3E99E6C08}" dt="2024-05-26T11:08:30.402" v="1138" actId="11529"/>
          <ac:spMkLst>
            <pc:docMk/>
            <pc:sldMk cId="3529008278" sldId="298"/>
            <ac:spMk id="2" creationId="{03D7372E-03DE-C060-B9EA-BB7CB2E2AD4A}"/>
          </ac:spMkLst>
        </pc:spChg>
        <pc:spChg chg="mod">
          <ac:chgData name="Vanh Đặng" userId="393f3e32ace0a368" providerId="LiveId" clId="{C6B6A958-45F7-4FD6-91EB-7FE3E99E6C08}" dt="2024-05-26T11:09:10.917" v="1145" actId="14100"/>
          <ac:spMkLst>
            <pc:docMk/>
            <pc:sldMk cId="3529008278" sldId="298"/>
            <ac:spMk id="3" creationId="{5BDF5151-95E5-4213-BB28-B4B5CBAC8777}"/>
          </ac:spMkLst>
        </pc:spChg>
        <pc:spChg chg="add del mod">
          <ac:chgData name="Vanh Đặng" userId="393f3e32ace0a368" providerId="LiveId" clId="{C6B6A958-45F7-4FD6-91EB-7FE3E99E6C08}" dt="2024-05-26T11:11:48.534" v="1243" actId="21"/>
          <ac:spMkLst>
            <pc:docMk/>
            <pc:sldMk cId="3529008278" sldId="298"/>
            <ac:spMk id="4" creationId="{65DBE51B-32B3-098E-C737-B457B39FEABF}"/>
          </ac:spMkLst>
        </pc:spChg>
        <pc:spChg chg="add mod">
          <ac:chgData name="Vanh Đặng" userId="393f3e32ace0a368" providerId="LiveId" clId="{C6B6A958-45F7-4FD6-91EB-7FE3E99E6C08}" dt="2024-05-26T11:18:02.910" v="1319" actId="1076"/>
          <ac:spMkLst>
            <pc:docMk/>
            <pc:sldMk cId="3529008278" sldId="298"/>
            <ac:spMk id="5" creationId="{AE44ED83-2E40-984F-6734-646866216149}"/>
          </ac:spMkLst>
        </pc:spChg>
        <pc:spChg chg="mod">
          <ac:chgData name="Vanh Đặng" userId="393f3e32ace0a368" providerId="LiveId" clId="{C6B6A958-45F7-4FD6-91EB-7FE3E99E6C08}" dt="2024-05-26T11:15:24.940" v="1290"/>
          <ac:spMkLst>
            <pc:docMk/>
            <pc:sldMk cId="3529008278" sldId="298"/>
            <ac:spMk id="7" creationId="{860C07F2-0668-0F20-3A20-8843EC669CBB}"/>
          </ac:spMkLst>
        </pc:spChg>
        <pc:spChg chg="mod">
          <ac:chgData name="Vanh Đặng" userId="393f3e32ace0a368" providerId="LiveId" clId="{C6B6A958-45F7-4FD6-91EB-7FE3E99E6C08}" dt="2024-05-26T11:15:24.940" v="1290"/>
          <ac:spMkLst>
            <pc:docMk/>
            <pc:sldMk cId="3529008278" sldId="298"/>
            <ac:spMk id="8" creationId="{767781DE-AF80-AC34-E264-24B0E6D1896F}"/>
          </ac:spMkLst>
        </pc:spChg>
        <pc:spChg chg="mod">
          <ac:chgData name="Vanh Đặng" userId="393f3e32ace0a368" providerId="LiveId" clId="{C6B6A958-45F7-4FD6-91EB-7FE3E99E6C08}" dt="2024-05-26T11:15:24.940" v="1290"/>
          <ac:spMkLst>
            <pc:docMk/>
            <pc:sldMk cId="3529008278" sldId="298"/>
            <ac:spMk id="9" creationId="{4F570909-C0A6-0A89-A272-422A1AF44121}"/>
          </ac:spMkLst>
        </pc:spChg>
        <pc:spChg chg="mod">
          <ac:chgData name="Vanh Đặng" userId="393f3e32ace0a368" providerId="LiveId" clId="{C6B6A958-45F7-4FD6-91EB-7FE3E99E6C08}" dt="2024-05-26T11:15:24.940" v="1290"/>
          <ac:spMkLst>
            <pc:docMk/>
            <pc:sldMk cId="3529008278" sldId="298"/>
            <ac:spMk id="10" creationId="{DFB61669-83A0-150F-E0CB-7FF8870AA5F4}"/>
          </ac:spMkLst>
        </pc:spChg>
        <pc:spChg chg="mod">
          <ac:chgData name="Vanh Đặng" userId="393f3e32ace0a368" providerId="LiveId" clId="{C6B6A958-45F7-4FD6-91EB-7FE3E99E6C08}" dt="2024-05-26T11:15:29.840" v="1292"/>
          <ac:spMkLst>
            <pc:docMk/>
            <pc:sldMk cId="3529008278" sldId="298"/>
            <ac:spMk id="12" creationId="{43D1CEF0-33E5-EC5C-AFEE-DCCEEA3BA5B0}"/>
          </ac:spMkLst>
        </pc:spChg>
        <pc:spChg chg="mod">
          <ac:chgData name="Vanh Đặng" userId="393f3e32ace0a368" providerId="LiveId" clId="{C6B6A958-45F7-4FD6-91EB-7FE3E99E6C08}" dt="2024-05-26T11:15:29.840" v="1292"/>
          <ac:spMkLst>
            <pc:docMk/>
            <pc:sldMk cId="3529008278" sldId="298"/>
            <ac:spMk id="13" creationId="{4025ED0E-5664-D3DD-84B9-DD23C4561C65}"/>
          </ac:spMkLst>
        </pc:spChg>
        <pc:spChg chg="mod">
          <ac:chgData name="Vanh Đặng" userId="393f3e32ace0a368" providerId="LiveId" clId="{C6B6A958-45F7-4FD6-91EB-7FE3E99E6C08}" dt="2024-05-26T11:15:29.840" v="1292"/>
          <ac:spMkLst>
            <pc:docMk/>
            <pc:sldMk cId="3529008278" sldId="298"/>
            <ac:spMk id="14" creationId="{B9580533-0A9A-62A5-5E38-F443783A46E3}"/>
          </ac:spMkLst>
        </pc:spChg>
        <pc:spChg chg="mod">
          <ac:chgData name="Vanh Đặng" userId="393f3e32ace0a368" providerId="LiveId" clId="{C6B6A958-45F7-4FD6-91EB-7FE3E99E6C08}" dt="2024-05-26T11:15:29.840" v="1292"/>
          <ac:spMkLst>
            <pc:docMk/>
            <pc:sldMk cId="3529008278" sldId="298"/>
            <ac:spMk id="15" creationId="{86196E48-BC85-EFDF-A4B5-24802B24B3C9}"/>
          </ac:spMkLst>
        </pc:spChg>
        <pc:spChg chg="mod">
          <ac:chgData name="Vanh Đặng" userId="393f3e32ace0a368" providerId="LiveId" clId="{C6B6A958-45F7-4FD6-91EB-7FE3E99E6C08}" dt="2024-05-26T11:15:50.274" v="1295"/>
          <ac:spMkLst>
            <pc:docMk/>
            <pc:sldMk cId="3529008278" sldId="298"/>
            <ac:spMk id="17" creationId="{9E46ED06-A665-11A9-E6BC-ED47F045904A}"/>
          </ac:spMkLst>
        </pc:spChg>
        <pc:spChg chg="mod">
          <ac:chgData name="Vanh Đặng" userId="393f3e32ace0a368" providerId="LiveId" clId="{C6B6A958-45F7-4FD6-91EB-7FE3E99E6C08}" dt="2024-05-26T11:15:50.274" v="1295"/>
          <ac:spMkLst>
            <pc:docMk/>
            <pc:sldMk cId="3529008278" sldId="298"/>
            <ac:spMk id="18" creationId="{B415C4DB-5CB1-EE2A-059F-B0B57F402B28}"/>
          </ac:spMkLst>
        </pc:spChg>
        <pc:spChg chg="mod">
          <ac:chgData name="Vanh Đặng" userId="393f3e32ace0a368" providerId="LiveId" clId="{C6B6A958-45F7-4FD6-91EB-7FE3E99E6C08}" dt="2024-05-26T11:15:50.274" v="1295"/>
          <ac:spMkLst>
            <pc:docMk/>
            <pc:sldMk cId="3529008278" sldId="298"/>
            <ac:spMk id="19" creationId="{A1FB360A-00DB-222E-7B19-ECB1182A4B07}"/>
          </ac:spMkLst>
        </pc:spChg>
        <pc:spChg chg="mod">
          <ac:chgData name="Vanh Đặng" userId="393f3e32ace0a368" providerId="LiveId" clId="{C6B6A958-45F7-4FD6-91EB-7FE3E99E6C08}" dt="2024-05-26T11:15:50.274" v="1295"/>
          <ac:spMkLst>
            <pc:docMk/>
            <pc:sldMk cId="3529008278" sldId="298"/>
            <ac:spMk id="20" creationId="{22AFE8AC-223E-8934-8DC7-E99DB48659E6}"/>
          </ac:spMkLst>
        </pc:spChg>
        <pc:spChg chg="mod">
          <ac:chgData name="Vanh Đặng" userId="393f3e32ace0a368" providerId="LiveId" clId="{C6B6A958-45F7-4FD6-91EB-7FE3E99E6C08}" dt="2024-05-26T11:16:10.293" v="1298"/>
          <ac:spMkLst>
            <pc:docMk/>
            <pc:sldMk cId="3529008278" sldId="298"/>
            <ac:spMk id="22" creationId="{FDD22F27-4E69-BDC7-315E-DD4DE401DEE1}"/>
          </ac:spMkLst>
        </pc:spChg>
        <pc:spChg chg="mod">
          <ac:chgData name="Vanh Đặng" userId="393f3e32ace0a368" providerId="LiveId" clId="{C6B6A958-45F7-4FD6-91EB-7FE3E99E6C08}" dt="2024-05-26T11:16:10.293" v="1298"/>
          <ac:spMkLst>
            <pc:docMk/>
            <pc:sldMk cId="3529008278" sldId="298"/>
            <ac:spMk id="23" creationId="{0F776C0B-6FA8-2354-2DFC-E2128CEF8F5D}"/>
          </ac:spMkLst>
        </pc:spChg>
        <pc:spChg chg="mod">
          <ac:chgData name="Vanh Đặng" userId="393f3e32ace0a368" providerId="LiveId" clId="{C6B6A958-45F7-4FD6-91EB-7FE3E99E6C08}" dt="2024-05-26T11:16:10.293" v="1298"/>
          <ac:spMkLst>
            <pc:docMk/>
            <pc:sldMk cId="3529008278" sldId="298"/>
            <ac:spMk id="24" creationId="{D4FA0284-55D1-910B-23BD-3276C605B23B}"/>
          </ac:spMkLst>
        </pc:spChg>
        <pc:spChg chg="mod">
          <ac:chgData name="Vanh Đặng" userId="393f3e32ace0a368" providerId="LiveId" clId="{C6B6A958-45F7-4FD6-91EB-7FE3E99E6C08}" dt="2024-05-26T11:16:10.293" v="1298"/>
          <ac:spMkLst>
            <pc:docMk/>
            <pc:sldMk cId="3529008278" sldId="298"/>
            <ac:spMk id="25" creationId="{E31214E1-5A5F-B2EF-B84A-00284DD13566}"/>
          </ac:spMkLst>
        </pc:spChg>
        <pc:spChg chg="mod">
          <ac:chgData name="Vanh Đặng" userId="393f3e32ace0a368" providerId="LiveId" clId="{C6B6A958-45F7-4FD6-91EB-7FE3E99E6C08}" dt="2024-05-26T11:16:10.838" v="1299"/>
          <ac:spMkLst>
            <pc:docMk/>
            <pc:sldMk cId="3529008278" sldId="298"/>
            <ac:spMk id="27" creationId="{275A7F95-DCDD-71BF-B1C3-F99C375FA470}"/>
          </ac:spMkLst>
        </pc:spChg>
        <pc:spChg chg="mod">
          <ac:chgData name="Vanh Đặng" userId="393f3e32ace0a368" providerId="LiveId" clId="{C6B6A958-45F7-4FD6-91EB-7FE3E99E6C08}" dt="2024-05-26T11:16:10.838" v="1299"/>
          <ac:spMkLst>
            <pc:docMk/>
            <pc:sldMk cId="3529008278" sldId="298"/>
            <ac:spMk id="28" creationId="{43FC8187-92E5-C445-90C5-806DA83458AC}"/>
          </ac:spMkLst>
        </pc:spChg>
        <pc:spChg chg="mod">
          <ac:chgData name="Vanh Đặng" userId="393f3e32ace0a368" providerId="LiveId" clId="{C6B6A958-45F7-4FD6-91EB-7FE3E99E6C08}" dt="2024-05-26T11:16:10.838" v="1299"/>
          <ac:spMkLst>
            <pc:docMk/>
            <pc:sldMk cId="3529008278" sldId="298"/>
            <ac:spMk id="29" creationId="{FA786784-FDE8-3D91-2351-94A085CB629B}"/>
          </ac:spMkLst>
        </pc:spChg>
        <pc:spChg chg="mod">
          <ac:chgData name="Vanh Đặng" userId="393f3e32ace0a368" providerId="LiveId" clId="{C6B6A958-45F7-4FD6-91EB-7FE3E99E6C08}" dt="2024-05-26T11:16:10.838" v="1299"/>
          <ac:spMkLst>
            <pc:docMk/>
            <pc:sldMk cId="3529008278" sldId="298"/>
            <ac:spMk id="30" creationId="{8D2A7D12-B0A3-15CE-3C77-977262B2E026}"/>
          </ac:spMkLst>
        </pc:spChg>
        <pc:spChg chg="add mod">
          <ac:chgData name="Vanh Đặng" userId="393f3e32ace0a368" providerId="LiveId" clId="{C6B6A958-45F7-4FD6-91EB-7FE3E99E6C08}" dt="2024-05-26T11:17:10.546" v="1311"/>
          <ac:spMkLst>
            <pc:docMk/>
            <pc:sldMk cId="3529008278" sldId="298"/>
            <ac:spMk id="31" creationId="{9F00ED4E-7271-08C6-C599-CB786455745F}"/>
          </ac:spMkLst>
        </pc:spChg>
        <pc:spChg chg="add mod">
          <ac:chgData name="Vanh Đặng" userId="393f3e32ace0a368" providerId="LiveId" clId="{C6B6A958-45F7-4FD6-91EB-7FE3E99E6C08}" dt="2024-05-26T11:18:15.517" v="1321"/>
          <ac:spMkLst>
            <pc:docMk/>
            <pc:sldMk cId="3529008278" sldId="298"/>
            <ac:spMk id="32" creationId="{1CFA77D2-0620-94FD-B57E-910E0E0B20D8}"/>
          </ac:spMkLst>
        </pc:spChg>
        <pc:spChg chg="add mod">
          <ac:chgData name="Vanh Đặng" userId="393f3e32ace0a368" providerId="LiveId" clId="{C6B6A958-45F7-4FD6-91EB-7FE3E99E6C08}" dt="2024-05-26T11:18:46.158" v="1324" actId="1076"/>
          <ac:spMkLst>
            <pc:docMk/>
            <pc:sldMk cId="3529008278" sldId="298"/>
            <ac:spMk id="33" creationId="{BD29D32B-1AB6-B0EA-FFE2-CFF39740D14F}"/>
          </ac:spMkLst>
        </pc:spChg>
        <pc:spChg chg="mod">
          <ac:chgData name="Vanh Đặng" userId="393f3e32ace0a368" providerId="LiveId" clId="{C6B6A958-45F7-4FD6-91EB-7FE3E99E6C08}" dt="2024-05-26T11:19:37.996" v="1402"/>
          <ac:spMkLst>
            <pc:docMk/>
            <pc:sldMk cId="3529008278" sldId="298"/>
            <ac:spMk id="35" creationId="{6A6BB0DD-D409-2124-D087-36E22695581E}"/>
          </ac:spMkLst>
        </pc:spChg>
        <pc:spChg chg="mod">
          <ac:chgData name="Vanh Đặng" userId="393f3e32ace0a368" providerId="LiveId" clId="{C6B6A958-45F7-4FD6-91EB-7FE3E99E6C08}" dt="2024-05-26T11:19:37.996" v="1402"/>
          <ac:spMkLst>
            <pc:docMk/>
            <pc:sldMk cId="3529008278" sldId="298"/>
            <ac:spMk id="36" creationId="{0DEEBF12-FEA8-8FF5-FBE2-3AFE5A04A0FC}"/>
          </ac:spMkLst>
        </pc:spChg>
        <pc:spChg chg="mod">
          <ac:chgData name="Vanh Đặng" userId="393f3e32ace0a368" providerId="LiveId" clId="{C6B6A958-45F7-4FD6-91EB-7FE3E99E6C08}" dt="2024-05-26T11:19:37.996" v="1402"/>
          <ac:spMkLst>
            <pc:docMk/>
            <pc:sldMk cId="3529008278" sldId="298"/>
            <ac:spMk id="37" creationId="{CF198ED7-8DCF-F582-9D60-A4AD90896238}"/>
          </ac:spMkLst>
        </pc:spChg>
        <pc:spChg chg="mod">
          <ac:chgData name="Vanh Đặng" userId="393f3e32ace0a368" providerId="LiveId" clId="{C6B6A958-45F7-4FD6-91EB-7FE3E99E6C08}" dt="2024-05-26T11:19:37.996" v="1402"/>
          <ac:spMkLst>
            <pc:docMk/>
            <pc:sldMk cId="3529008278" sldId="298"/>
            <ac:spMk id="38" creationId="{2238078B-60A0-0B25-2D0A-8558FE1E44F2}"/>
          </ac:spMkLst>
        </pc:spChg>
        <pc:spChg chg="add mod">
          <ac:chgData name="Vanh Đặng" userId="393f3e32ace0a368" providerId="LiveId" clId="{C6B6A958-45F7-4FD6-91EB-7FE3E99E6C08}" dt="2024-05-26T11:19:37.996" v="1402"/>
          <ac:spMkLst>
            <pc:docMk/>
            <pc:sldMk cId="3529008278" sldId="298"/>
            <ac:spMk id="39" creationId="{01D8B64E-F680-4994-F92B-78AD1E4E4705}"/>
          </ac:spMkLst>
        </pc:spChg>
        <pc:spChg chg="add mod">
          <ac:chgData name="Vanh Đặng" userId="393f3e32ace0a368" providerId="LiveId" clId="{C6B6A958-45F7-4FD6-91EB-7FE3E99E6C08}" dt="2024-05-26T11:34:16.463" v="1602" actId="164"/>
          <ac:spMkLst>
            <pc:docMk/>
            <pc:sldMk cId="3529008278" sldId="298"/>
            <ac:spMk id="40" creationId="{96C9D481-0126-6167-1426-5BE0D25ABE19}"/>
          </ac:spMkLst>
        </pc:spChg>
        <pc:spChg chg="add mod">
          <ac:chgData name="Vanh Đặng" userId="393f3e32ace0a368" providerId="LiveId" clId="{C6B6A958-45F7-4FD6-91EB-7FE3E99E6C08}" dt="2024-05-26T11:34:51.133" v="1606" actId="164"/>
          <ac:spMkLst>
            <pc:docMk/>
            <pc:sldMk cId="3529008278" sldId="298"/>
            <ac:spMk id="41" creationId="{1690959C-DE0F-4D5E-8C68-C5C74E6D562E}"/>
          </ac:spMkLst>
        </pc:spChg>
        <pc:spChg chg="add mod">
          <ac:chgData name="Vanh Đặng" userId="393f3e32ace0a368" providerId="LiveId" clId="{C6B6A958-45F7-4FD6-91EB-7FE3E99E6C08}" dt="2024-05-26T11:34:51.133" v="1606" actId="164"/>
          <ac:spMkLst>
            <pc:docMk/>
            <pc:sldMk cId="3529008278" sldId="298"/>
            <ac:spMk id="42" creationId="{54F3C8E8-202C-867E-DBD8-3289A12AB46C}"/>
          </ac:spMkLst>
        </pc:spChg>
        <pc:spChg chg="add mod">
          <ac:chgData name="Vanh Đặng" userId="393f3e32ace0a368" providerId="LiveId" clId="{C6B6A958-45F7-4FD6-91EB-7FE3E99E6C08}" dt="2024-05-26T11:34:58.803" v="1607" actId="164"/>
          <ac:spMkLst>
            <pc:docMk/>
            <pc:sldMk cId="3529008278" sldId="298"/>
            <ac:spMk id="43" creationId="{6445796E-F691-4D66-60DB-C05B8A1E485F}"/>
          </ac:spMkLst>
        </pc:spChg>
        <pc:spChg chg="add mod">
          <ac:chgData name="Vanh Đặng" userId="393f3e32ace0a368" providerId="LiveId" clId="{C6B6A958-45F7-4FD6-91EB-7FE3E99E6C08}" dt="2024-05-26T11:34:58.803" v="1607" actId="164"/>
          <ac:spMkLst>
            <pc:docMk/>
            <pc:sldMk cId="3529008278" sldId="298"/>
            <ac:spMk id="44" creationId="{12EAC12A-EEC5-D297-1A56-48A42236B871}"/>
          </ac:spMkLst>
        </pc:spChg>
        <pc:spChg chg="add mod">
          <ac:chgData name="Vanh Đặng" userId="393f3e32ace0a368" providerId="LiveId" clId="{C6B6A958-45F7-4FD6-91EB-7FE3E99E6C08}" dt="2024-05-26T11:35:02.110" v="1608" actId="164"/>
          <ac:spMkLst>
            <pc:docMk/>
            <pc:sldMk cId="3529008278" sldId="298"/>
            <ac:spMk id="45" creationId="{B709A014-077C-1086-2402-BAC29DD8DDDE}"/>
          </ac:spMkLst>
        </pc:spChg>
        <pc:spChg chg="add mod">
          <ac:chgData name="Vanh Đặng" userId="393f3e32ace0a368" providerId="LiveId" clId="{C6B6A958-45F7-4FD6-91EB-7FE3E99E6C08}" dt="2024-05-26T11:42:17.736" v="1640" actId="1076"/>
          <ac:spMkLst>
            <pc:docMk/>
            <pc:sldMk cId="3529008278" sldId="298"/>
            <ac:spMk id="46" creationId="{E1B9F067-5598-F7B7-CC2B-778201157BE4}"/>
          </ac:spMkLst>
        </pc:spChg>
        <pc:spChg chg="mod">
          <ac:chgData name="Vanh Đặng" userId="393f3e32ace0a368" providerId="LiveId" clId="{C6B6A958-45F7-4FD6-91EB-7FE3E99E6C08}" dt="2024-05-26T11:42:24.825" v="1641"/>
          <ac:spMkLst>
            <pc:docMk/>
            <pc:sldMk cId="3529008278" sldId="298"/>
            <ac:spMk id="53" creationId="{0AB0AE2B-4BE8-42FF-6052-767C857AE374}"/>
          </ac:spMkLst>
        </pc:spChg>
        <pc:spChg chg="mod">
          <ac:chgData name="Vanh Đặng" userId="393f3e32ace0a368" providerId="LiveId" clId="{C6B6A958-45F7-4FD6-91EB-7FE3E99E6C08}" dt="2024-05-26T11:43:07.118" v="1677" actId="1076"/>
          <ac:spMkLst>
            <pc:docMk/>
            <pc:sldMk cId="3529008278" sldId="298"/>
            <ac:spMk id="54" creationId="{692231B3-CC14-3ADA-F3F4-E384EBFC2BAE}"/>
          </ac:spMkLst>
        </pc:spChg>
        <pc:spChg chg="add del">
          <ac:chgData name="Vanh Đặng" userId="393f3e32ace0a368" providerId="LiveId" clId="{C6B6A958-45F7-4FD6-91EB-7FE3E99E6C08}" dt="2024-05-26T11:08:35.795" v="1142" actId="21"/>
          <ac:spMkLst>
            <pc:docMk/>
            <pc:sldMk cId="3529008278" sldId="298"/>
            <ac:spMk id="635" creationId="{00000000-0000-0000-0000-000000000000}"/>
          </ac:spMkLst>
        </pc:spChg>
        <pc:spChg chg="mod">
          <ac:chgData name="Vanh Đặng" userId="393f3e32ace0a368" providerId="LiveId" clId="{C6B6A958-45F7-4FD6-91EB-7FE3E99E6C08}" dt="2024-05-26T11:08:36.248" v="1143" actId="1076"/>
          <ac:spMkLst>
            <pc:docMk/>
            <pc:sldMk cId="3529008278" sldId="298"/>
            <ac:spMk id="636" creationId="{00000000-0000-0000-0000-000000000000}"/>
          </ac:spMkLst>
        </pc:spChg>
        <pc:spChg chg="add del topLvl">
          <ac:chgData name="Vanh Đặng" userId="393f3e32ace0a368" providerId="LiveId" clId="{C6B6A958-45F7-4FD6-91EB-7FE3E99E6C08}" dt="2024-05-26T11:08:34.685" v="1140" actId="21"/>
          <ac:spMkLst>
            <pc:docMk/>
            <pc:sldMk cId="3529008278" sldId="298"/>
            <ac:spMk id="643" creationId="{00000000-0000-0000-0000-000000000000}"/>
          </ac:spMkLst>
        </pc:spChg>
        <pc:spChg chg="topLvl">
          <ac:chgData name="Vanh Đặng" userId="393f3e32ace0a368" providerId="LiveId" clId="{C6B6A958-45F7-4FD6-91EB-7FE3E99E6C08}" dt="2024-05-26T11:08:05.883" v="1135" actId="21"/>
          <ac:spMkLst>
            <pc:docMk/>
            <pc:sldMk cId="3529008278" sldId="298"/>
            <ac:spMk id="644" creationId="{00000000-0000-0000-0000-000000000000}"/>
          </ac:spMkLst>
        </pc:spChg>
        <pc:spChg chg="del">
          <ac:chgData name="Vanh Đặng" userId="393f3e32ace0a368" providerId="LiveId" clId="{C6B6A958-45F7-4FD6-91EB-7FE3E99E6C08}" dt="2024-05-26T11:25:20.590" v="1559" actId="21"/>
          <ac:spMkLst>
            <pc:docMk/>
            <pc:sldMk cId="3529008278" sldId="298"/>
            <ac:spMk id="648" creationId="{00000000-0000-0000-0000-000000000000}"/>
          </ac:spMkLst>
        </pc:spChg>
        <pc:spChg chg="del">
          <ac:chgData name="Vanh Đặng" userId="393f3e32ace0a368" providerId="LiveId" clId="{C6B6A958-45F7-4FD6-91EB-7FE3E99E6C08}" dt="2024-05-26T11:25:12.437" v="1557" actId="21"/>
          <ac:spMkLst>
            <pc:docMk/>
            <pc:sldMk cId="3529008278" sldId="298"/>
            <ac:spMk id="649" creationId="{00000000-0000-0000-0000-000000000000}"/>
          </ac:spMkLst>
        </pc:spChg>
        <pc:spChg chg="mod topLvl">
          <ac:chgData name="Vanh Đặng" userId="393f3e32ace0a368" providerId="LiveId" clId="{C6B6A958-45F7-4FD6-91EB-7FE3E99E6C08}" dt="2024-05-26T11:40:48.602" v="1632" actId="1076"/>
          <ac:spMkLst>
            <pc:docMk/>
            <pc:sldMk cId="3529008278" sldId="298"/>
            <ac:spMk id="650" creationId="{00000000-0000-0000-0000-000000000000}"/>
          </ac:spMkLst>
        </pc:spChg>
        <pc:spChg chg="mod topLvl">
          <ac:chgData name="Vanh Đặng" userId="393f3e32ace0a368" providerId="LiveId" clId="{C6B6A958-45F7-4FD6-91EB-7FE3E99E6C08}" dt="2024-05-26T11:34:16.463" v="1602" actId="164"/>
          <ac:spMkLst>
            <pc:docMk/>
            <pc:sldMk cId="3529008278" sldId="298"/>
            <ac:spMk id="651" creationId="{00000000-0000-0000-0000-000000000000}"/>
          </ac:spMkLst>
        </pc:spChg>
        <pc:spChg chg="del mod">
          <ac:chgData name="Vanh Đặng" userId="393f3e32ace0a368" providerId="LiveId" clId="{C6B6A958-45F7-4FD6-91EB-7FE3E99E6C08}" dt="2024-05-26T11:20:51.945" v="1418" actId="21"/>
          <ac:spMkLst>
            <pc:docMk/>
            <pc:sldMk cId="3529008278" sldId="298"/>
            <ac:spMk id="652" creationId="{00000000-0000-0000-0000-000000000000}"/>
          </ac:spMkLst>
        </pc:spChg>
        <pc:spChg chg="mod">
          <ac:chgData name="Vanh Đặng" userId="393f3e32ace0a368" providerId="LiveId" clId="{C6B6A958-45F7-4FD6-91EB-7FE3E99E6C08}" dt="2024-05-26T11:34:46.952" v="1605" actId="164"/>
          <ac:spMkLst>
            <pc:docMk/>
            <pc:sldMk cId="3529008278" sldId="298"/>
            <ac:spMk id="653" creationId="{00000000-0000-0000-0000-000000000000}"/>
          </ac:spMkLst>
        </pc:spChg>
        <pc:spChg chg="del mod">
          <ac:chgData name="Vanh Đặng" userId="393f3e32ace0a368" providerId="LiveId" clId="{C6B6A958-45F7-4FD6-91EB-7FE3E99E6C08}" dt="2024-05-26T11:25:17.494" v="1558" actId="21"/>
          <ac:spMkLst>
            <pc:docMk/>
            <pc:sldMk cId="3529008278" sldId="298"/>
            <ac:spMk id="654" creationId="{00000000-0000-0000-0000-000000000000}"/>
          </ac:spMkLst>
        </pc:spChg>
        <pc:spChg chg="del mod">
          <ac:chgData name="Vanh Đặng" userId="393f3e32ace0a368" providerId="LiveId" clId="{C6B6A958-45F7-4FD6-91EB-7FE3E99E6C08}" dt="2024-05-26T11:25:25.357" v="1560" actId="21"/>
          <ac:spMkLst>
            <pc:docMk/>
            <pc:sldMk cId="3529008278" sldId="298"/>
            <ac:spMk id="655" creationId="{00000000-0000-0000-0000-000000000000}"/>
          </ac:spMkLst>
        </pc:spChg>
        <pc:grpChg chg="add mod">
          <ac:chgData name="Vanh Đặng" userId="393f3e32ace0a368" providerId="LiveId" clId="{C6B6A958-45F7-4FD6-91EB-7FE3E99E6C08}" dt="2024-05-26T11:15:24.940" v="1290"/>
          <ac:grpSpMkLst>
            <pc:docMk/>
            <pc:sldMk cId="3529008278" sldId="298"/>
            <ac:grpSpMk id="6" creationId="{63817B12-0316-462A-138B-5F08954FF21C}"/>
          </ac:grpSpMkLst>
        </pc:grpChg>
        <pc:grpChg chg="add mod">
          <ac:chgData name="Vanh Đặng" userId="393f3e32ace0a368" providerId="LiveId" clId="{C6B6A958-45F7-4FD6-91EB-7FE3E99E6C08}" dt="2024-05-26T11:15:29.840" v="1292"/>
          <ac:grpSpMkLst>
            <pc:docMk/>
            <pc:sldMk cId="3529008278" sldId="298"/>
            <ac:grpSpMk id="11" creationId="{5CBB9AD8-5930-1F8D-20CD-55263D47A18C}"/>
          </ac:grpSpMkLst>
        </pc:grpChg>
        <pc:grpChg chg="add mod">
          <ac:chgData name="Vanh Đặng" userId="393f3e32ace0a368" providerId="LiveId" clId="{C6B6A958-45F7-4FD6-91EB-7FE3E99E6C08}" dt="2024-05-26T11:15:50.274" v="1295"/>
          <ac:grpSpMkLst>
            <pc:docMk/>
            <pc:sldMk cId="3529008278" sldId="298"/>
            <ac:grpSpMk id="16" creationId="{8C492DEB-0555-696D-1A92-49BBD384C366}"/>
          </ac:grpSpMkLst>
        </pc:grpChg>
        <pc:grpChg chg="add mod">
          <ac:chgData name="Vanh Đặng" userId="393f3e32ace0a368" providerId="LiveId" clId="{C6B6A958-45F7-4FD6-91EB-7FE3E99E6C08}" dt="2024-05-26T11:16:10.293" v="1298"/>
          <ac:grpSpMkLst>
            <pc:docMk/>
            <pc:sldMk cId="3529008278" sldId="298"/>
            <ac:grpSpMk id="21" creationId="{8AF95F8B-3AAA-1B8A-0CCA-23AED1C1D285}"/>
          </ac:grpSpMkLst>
        </pc:grpChg>
        <pc:grpChg chg="add mod">
          <ac:chgData name="Vanh Đặng" userId="393f3e32ace0a368" providerId="LiveId" clId="{C6B6A958-45F7-4FD6-91EB-7FE3E99E6C08}" dt="2024-05-26T11:16:10.838" v="1299"/>
          <ac:grpSpMkLst>
            <pc:docMk/>
            <pc:sldMk cId="3529008278" sldId="298"/>
            <ac:grpSpMk id="26" creationId="{9CA430CA-23D3-E0FE-8971-206B5C14B68B}"/>
          </ac:grpSpMkLst>
        </pc:grpChg>
        <pc:grpChg chg="add mod">
          <ac:chgData name="Vanh Đặng" userId="393f3e32ace0a368" providerId="LiveId" clId="{C6B6A958-45F7-4FD6-91EB-7FE3E99E6C08}" dt="2024-05-26T11:19:37.996" v="1402"/>
          <ac:grpSpMkLst>
            <pc:docMk/>
            <pc:sldMk cId="3529008278" sldId="298"/>
            <ac:grpSpMk id="34" creationId="{F7BE50D4-1DD0-1025-7025-2AC82F6BC9B3}"/>
          </ac:grpSpMkLst>
        </pc:grpChg>
        <pc:grpChg chg="add mod">
          <ac:chgData name="Vanh Đặng" userId="393f3e32ace0a368" providerId="LiveId" clId="{C6B6A958-45F7-4FD6-91EB-7FE3E99E6C08}" dt="2024-05-26T11:44:04.909" v="1680" actId="1076"/>
          <ac:grpSpMkLst>
            <pc:docMk/>
            <pc:sldMk cId="3529008278" sldId="298"/>
            <ac:grpSpMk id="47" creationId="{3CC86FCB-52F2-1C12-E3F3-22078CDA1BF5}"/>
          </ac:grpSpMkLst>
        </pc:grpChg>
        <pc:grpChg chg="add mod">
          <ac:chgData name="Vanh Đặng" userId="393f3e32ace0a368" providerId="LiveId" clId="{C6B6A958-45F7-4FD6-91EB-7FE3E99E6C08}" dt="2024-05-26T11:44:04.909" v="1680" actId="1076"/>
          <ac:grpSpMkLst>
            <pc:docMk/>
            <pc:sldMk cId="3529008278" sldId="298"/>
            <ac:grpSpMk id="48" creationId="{E7A914CB-0522-38EA-4A20-ED2529B3EBE8}"/>
          </ac:grpSpMkLst>
        </pc:grpChg>
        <pc:grpChg chg="add mod">
          <ac:chgData name="Vanh Đặng" userId="393f3e32ace0a368" providerId="LiveId" clId="{C6B6A958-45F7-4FD6-91EB-7FE3E99E6C08}" dt="2024-05-26T11:44:04.909" v="1680" actId="1076"/>
          <ac:grpSpMkLst>
            <pc:docMk/>
            <pc:sldMk cId="3529008278" sldId="298"/>
            <ac:grpSpMk id="49" creationId="{17C14B0B-C3BA-E4E0-8B61-1A1280A89C33}"/>
          </ac:grpSpMkLst>
        </pc:grpChg>
        <pc:grpChg chg="add mod">
          <ac:chgData name="Vanh Đặng" userId="393f3e32ace0a368" providerId="LiveId" clId="{C6B6A958-45F7-4FD6-91EB-7FE3E99E6C08}" dt="2024-05-26T11:44:04.909" v="1680" actId="1076"/>
          <ac:grpSpMkLst>
            <pc:docMk/>
            <pc:sldMk cId="3529008278" sldId="298"/>
            <ac:grpSpMk id="50" creationId="{8C6CE906-32DE-7A5A-0628-1EC4007C71E8}"/>
          </ac:grpSpMkLst>
        </pc:grpChg>
        <pc:grpChg chg="add mod">
          <ac:chgData name="Vanh Đặng" userId="393f3e32ace0a368" providerId="LiveId" clId="{C6B6A958-45F7-4FD6-91EB-7FE3E99E6C08}" dt="2024-05-26T11:44:04.909" v="1680" actId="1076"/>
          <ac:grpSpMkLst>
            <pc:docMk/>
            <pc:sldMk cId="3529008278" sldId="298"/>
            <ac:grpSpMk id="51" creationId="{601CE8AD-E158-B111-CBD0-81B0B726A729}"/>
          </ac:grpSpMkLst>
        </pc:grpChg>
        <pc:grpChg chg="add mod">
          <ac:chgData name="Vanh Đặng" userId="393f3e32ace0a368" providerId="LiveId" clId="{C6B6A958-45F7-4FD6-91EB-7FE3E99E6C08}" dt="2024-05-26T11:44:04.909" v="1680" actId="1076"/>
          <ac:grpSpMkLst>
            <pc:docMk/>
            <pc:sldMk cId="3529008278" sldId="298"/>
            <ac:grpSpMk id="52" creationId="{10578AC1-3DD0-AD55-91C6-C4A57C902E54}"/>
          </ac:grpSpMkLst>
        </pc:grpChg>
        <pc:grpChg chg="del mod">
          <ac:chgData name="Vanh Đặng" userId="393f3e32ace0a368" providerId="LiveId" clId="{C6B6A958-45F7-4FD6-91EB-7FE3E99E6C08}" dt="2024-05-26T11:08:49.896" v="1144" actId="21"/>
          <ac:grpSpMkLst>
            <pc:docMk/>
            <pc:sldMk cId="3529008278" sldId="298"/>
            <ac:grpSpMk id="634" creationId="{00000000-0000-0000-0000-000000000000}"/>
          </ac:grpSpMkLst>
        </pc:grpChg>
        <pc:grpChg chg="add del">
          <ac:chgData name="Vanh Đặng" userId="393f3e32ace0a368" providerId="LiveId" clId="{C6B6A958-45F7-4FD6-91EB-7FE3E99E6C08}" dt="2024-05-26T11:08:49.896" v="1144" actId="21"/>
          <ac:grpSpMkLst>
            <pc:docMk/>
            <pc:sldMk cId="3529008278" sldId="298"/>
            <ac:grpSpMk id="638" creationId="{00000000-0000-0000-0000-000000000000}"/>
          </ac:grpSpMkLst>
        </pc:grpChg>
        <pc:grpChg chg="add del">
          <ac:chgData name="Vanh Đặng" userId="393f3e32ace0a368" providerId="LiveId" clId="{C6B6A958-45F7-4FD6-91EB-7FE3E99E6C08}" dt="2024-05-26T11:08:49.896" v="1144" actId="21"/>
          <ac:grpSpMkLst>
            <pc:docMk/>
            <pc:sldMk cId="3529008278" sldId="298"/>
            <ac:grpSpMk id="642" creationId="{00000000-0000-0000-0000-000000000000}"/>
          </ac:grpSpMkLst>
        </pc:grpChg>
        <pc:grpChg chg="add del mod">
          <ac:chgData name="Vanh Đặng" userId="393f3e32ace0a368" providerId="LiveId" clId="{C6B6A958-45F7-4FD6-91EB-7FE3E99E6C08}" dt="2024-05-26T11:33:57.944" v="1601" actId="165"/>
          <ac:grpSpMkLst>
            <pc:docMk/>
            <pc:sldMk cId="3529008278" sldId="298"/>
            <ac:grpSpMk id="647" creationId="{00000000-0000-0000-0000-000000000000}"/>
          </ac:grpSpMkLst>
        </pc:grpChg>
      </pc:sldChg>
      <pc:sldMasterChg chg="delSldLayout">
        <pc:chgData name="Vanh Đặng" userId="393f3e32ace0a368" providerId="LiveId" clId="{C6B6A958-45F7-4FD6-91EB-7FE3E99E6C08}" dt="2024-05-26T11:07:25.817" v="1090" actId="2696"/>
        <pc:sldMasterMkLst>
          <pc:docMk/>
          <pc:sldMasterMk cId="0" sldId="2147483687"/>
        </pc:sldMasterMkLst>
        <pc:sldLayoutChg chg="del">
          <pc:chgData name="Vanh Đặng" userId="393f3e32ace0a368" providerId="LiveId" clId="{C6B6A958-45F7-4FD6-91EB-7FE3E99E6C08}" dt="2024-05-26T11:07:25.817" v="1090" actId="2696"/>
          <pc:sldLayoutMkLst>
            <pc:docMk/>
            <pc:sldMasterMk cId="0" sldId="2147483687"/>
            <pc:sldLayoutMk cId="0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Google Shape;740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p1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0" name="Google Shape;810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Google Shape;819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Google Shape;826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4" name="Google Shape;834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2" name="Google Shape;8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0" name="Google Shape;9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8" name="Google Shape;858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7" name="Google Shape;1427;p2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2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vi-V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 (Model – View - Controller)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partern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tồn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lâu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ngành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MVC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biệt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Model, View, Controller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MVC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biệt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vì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vậy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dễ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dàng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(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View (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(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khiển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2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Model: ở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trước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nhắc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lại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bạn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endParaRPr sz="12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View: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2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Controller: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đây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MVC,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phía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gọi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vì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</a:t>
            </a:r>
            <a:endParaRPr sz="12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URL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browser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controller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qua view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mọi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dirty="0"/>
              <a:t>Microsoft </a:t>
            </a:r>
            <a:r>
              <a:rPr lang="en-US" dirty="0" err="1"/>
              <a:t>sql</a:t>
            </a:r>
            <a:r>
              <a:rPr lang="en-US" dirty="0"/>
              <a:t> server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URL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browser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controller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qua view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mọi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622" name="Google Shape;622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vi-V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 (Model – View - Controller)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partern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tồn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lâu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ngành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MVC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biệt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Model, View, Controller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MVC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biệt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vì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vậy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dễ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dàng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(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View (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(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khiển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2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Model: ở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trước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nhắc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lại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bạn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endParaRPr sz="12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View: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2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Controller: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đây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MVC,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phía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gọi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vì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</a:t>
            </a:r>
            <a:endParaRPr sz="12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URL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browser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controller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qua view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mọi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dirty="0"/>
              <a:t>Microsoft </a:t>
            </a:r>
            <a:r>
              <a:rPr lang="en-US" dirty="0" err="1"/>
              <a:t>sql</a:t>
            </a:r>
            <a:r>
              <a:rPr lang="en-US" dirty="0"/>
              <a:t> server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URL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browser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controller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qua view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mọi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622" name="Google Shape;622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79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930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giải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quyết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vấn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ở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tiêu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sau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6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6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6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6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6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6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6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7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7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7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7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7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7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7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7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7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7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7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7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7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7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7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7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7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7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7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7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8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8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9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9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9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9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9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9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9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9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9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9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9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9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9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9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9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9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9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9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9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9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9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9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9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11" name="Google Shape;11;p21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13" name="Google Shape;13;p21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1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16" name="Google Shape;16;p21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17" name="Google Shape;17;p21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1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1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1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" name="Google Shape;21;p21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1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1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1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21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30" name="Google Shape;30;p21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5352120" y="-15120"/>
            <a:ext cx="6839640" cy="687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4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84" name="Google Shape;84;p24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86" name="Google Shape;86;p24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24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89" name="Google Shape;89;p24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90" name="Google Shape;90;p24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4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4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4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94;p24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4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4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4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4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4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103" name="Google Shape;103;p24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4317840" y="2971800"/>
            <a:ext cx="3555720" cy="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sz="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6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158" name="Google Shape;158;p26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160" name="Google Shape;160;p26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6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163" name="Google Shape;163;p26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164" name="Google Shape;164;p26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" name="Google Shape;168;p26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6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177" name="Google Shape;177;p26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768960" y="1781640"/>
            <a:ext cx="2143080" cy="21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2"/>
          </p:nvPr>
        </p:nvSpPr>
        <p:spPr>
          <a:xfrm>
            <a:off x="2899080" y="3915360"/>
            <a:ext cx="214488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3"/>
          </p:nvPr>
        </p:nvSpPr>
        <p:spPr>
          <a:xfrm>
            <a:off x="5034600" y="1781640"/>
            <a:ext cx="2133360" cy="213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4"/>
          </p:nvPr>
        </p:nvSpPr>
        <p:spPr>
          <a:xfrm>
            <a:off x="9300960" y="1781640"/>
            <a:ext cx="2123280" cy="213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11025360" y="490680"/>
            <a:ext cx="5839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4317840" y="2971800"/>
            <a:ext cx="3555720" cy="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sz="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29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236" name="Google Shape;236;p29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238" name="Google Shape;238;p29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9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241" name="Google Shape;241;p29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242" name="Google Shape;242;p29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29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29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255" name="Google Shape;255;p29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body" idx="1"/>
          </p:nvPr>
        </p:nvSpPr>
        <p:spPr>
          <a:xfrm>
            <a:off x="5406480" y="1606680"/>
            <a:ext cx="3187800" cy="20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2"/>
          </p:nvPr>
        </p:nvSpPr>
        <p:spPr>
          <a:xfrm>
            <a:off x="5406480" y="3968640"/>
            <a:ext cx="1445040" cy="20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3"/>
          </p:nvPr>
        </p:nvSpPr>
        <p:spPr>
          <a:xfrm>
            <a:off x="7161480" y="3968640"/>
            <a:ext cx="1445040" cy="20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4"/>
          </p:nvPr>
        </p:nvSpPr>
        <p:spPr>
          <a:xfrm>
            <a:off x="8904240" y="1606680"/>
            <a:ext cx="2080440" cy="440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4317840" y="2971800"/>
            <a:ext cx="3555720" cy="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sz="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3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387" name="Google Shape;387;p33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389" name="Google Shape;389;p33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3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392" name="Google Shape;392;p33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393" name="Google Shape;393;p33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33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3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33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406" name="Google Shape;406;p33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"/>
          <p:cNvSpPr txBox="1"/>
          <p:nvPr/>
        </p:nvSpPr>
        <p:spPr>
          <a:xfrm>
            <a:off x="4114800" y="6270461"/>
            <a:ext cx="4457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 </a:t>
            </a:r>
            <a:r>
              <a:rPr lang="en-US" sz="1800" b="0" i="1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1800" b="0" i="1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1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1800" b="0" i="1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 </a:t>
            </a:r>
            <a:r>
              <a:rPr lang="en-US" sz="1800" b="0" i="1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1800" b="0" i="1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1800" b="0" i="1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1800" b="0" i="1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800" b="0" i="1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</a:t>
            </a:r>
            <a:r>
              <a:rPr lang="en-US" sz="1800" b="0" i="1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"/>
          <p:cNvSpPr/>
          <p:nvPr/>
        </p:nvSpPr>
        <p:spPr>
          <a:xfrm>
            <a:off x="2834900" y="193084"/>
            <a:ext cx="7858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ĐẠI HỌC CÔNG NGHIỆP HÀ NỘI</a:t>
            </a:r>
            <a:endParaRPr sz="36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"/>
          <p:cNvSpPr/>
          <p:nvPr/>
        </p:nvSpPr>
        <p:spPr>
          <a:xfrm>
            <a:off x="4263850" y="839278"/>
            <a:ext cx="513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sz="2400" b="1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"/>
          <p:cNvSpPr txBox="1"/>
          <p:nvPr/>
        </p:nvSpPr>
        <p:spPr>
          <a:xfrm>
            <a:off x="304800" y="1800592"/>
            <a:ext cx="11582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ED1C2A"/>
                </a:solidFill>
                <a:latin typeface="Calibri"/>
                <a:ea typeface="Calibri"/>
                <a:cs typeface="Calibri"/>
                <a:sym typeface="Calibri"/>
              </a:rPr>
              <a:t>ĐỀ TÀI:</a:t>
            </a:r>
            <a:r>
              <a:rPr lang="vi-VN" sz="3000" b="1" i="0" u="none" strike="noStrike" cap="none" dirty="0">
                <a:solidFill>
                  <a:srgbClr val="ED1C2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 smtClean="0">
                <a:solidFill>
                  <a:srgbClr val="ED1C2A"/>
                </a:solidFill>
                <a:latin typeface="Calibri"/>
                <a:ea typeface="Calibri"/>
                <a:cs typeface="Calibri"/>
                <a:sym typeface="Calibri"/>
              </a:rPr>
              <a:t>XÂY DỰNG TRANG WEB QUẢN LÝ KHO HÀNG SỬ DỤNG ASP.NET CORE VÀ ANGULAR</a:t>
            </a:r>
            <a:endParaRPr sz="3000" b="1" i="0" u="none" strike="noStrike" cap="none" dirty="0">
              <a:solidFill>
                <a:srgbClr val="ED1C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"/>
          <p:cNvSpPr/>
          <p:nvPr/>
        </p:nvSpPr>
        <p:spPr>
          <a:xfrm>
            <a:off x="-1" y="293512"/>
            <a:ext cx="252639" cy="1104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254A482E-4A3E-8695-0C2A-5D3C846BC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0" y="100692"/>
            <a:ext cx="1798476" cy="1173582"/>
          </a:xfrm>
          <a:prstGeom prst="rect">
            <a:avLst/>
          </a:prstGeom>
        </p:spPr>
      </p:pic>
      <p:pic>
        <p:nvPicPr>
          <p:cNvPr id="8" name="Google Shape;483;p2">
            <a:extLst>
              <a:ext uri="{FF2B5EF4-FFF2-40B4-BE49-F238E27FC236}">
                <a16:creationId xmlns:a16="http://schemas.microsoft.com/office/drawing/2014/main" id="{889FEB5C-36C4-DA66-707C-41014E139DE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096" y="247243"/>
            <a:ext cx="819333" cy="8228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78F805-94BC-3DC3-93F3-EFC851284016}"/>
              </a:ext>
            </a:extLst>
          </p:cNvPr>
          <p:cNvSpPr txBox="1"/>
          <p:nvPr/>
        </p:nvSpPr>
        <p:spPr>
          <a:xfrm>
            <a:off x="4263850" y="3577467"/>
            <a:ext cx="4003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CBHD: </a:t>
            </a:r>
            <a:r>
              <a:rPr lang="vi-VN" sz="2000" dirty="0" smtClean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S. </a:t>
            </a:r>
            <a:r>
              <a:rPr lang="en-US" sz="2000" dirty="0" err="1" smtClean="0">
                <a:solidFill>
                  <a:srgbClr val="FF0000"/>
                </a:solidFill>
              </a:rPr>
              <a:t>Nguyễn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Mạnh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Cường</a:t>
            </a:r>
            <a:endParaRPr lang="vi-VN" sz="2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7ED83-4632-8AF3-4D29-5E45CCE8F1B7}"/>
              </a:ext>
            </a:extLst>
          </p:cNvPr>
          <p:cNvSpPr txBox="1"/>
          <p:nvPr/>
        </p:nvSpPr>
        <p:spPr>
          <a:xfrm>
            <a:off x="4263850" y="4093503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Sinh viên: </a:t>
            </a:r>
            <a:r>
              <a:rPr lang="en-US" sz="2000" dirty="0" err="1" smtClean="0">
                <a:solidFill>
                  <a:srgbClr val="FF0000"/>
                </a:solidFill>
              </a:rPr>
              <a:t>Nguyễn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Phúc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Hưng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D406A-CF51-5318-7DA0-A8EB0B5D2FF0}"/>
              </a:ext>
            </a:extLst>
          </p:cNvPr>
          <p:cNvSpPr txBox="1"/>
          <p:nvPr/>
        </p:nvSpPr>
        <p:spPr>
          <a:xfrm>
            <a:off x="4263850" y="4651088"/>
            <a:ext cx="3191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Mã sinh viên: </a:t>
            </a:r>
            <a:r>
              <a:rPr lang="vi-VN" sz="2000" dirty="0" smtClean="0">
                <a:solidFill>
                  <a:srgbClr val="FF0000"/>
                </a:solidFill>
              </a:rPr>
              <a:t>2020601</a:t>
            </a:r>
            <a:r>
              <a:rPr lang="en-US" sz="2000" dirty="0" smtClean="0">
                <a:solidFill>
                  <a:srgbClr val="FF0000"/>
                </a:solidFill>
              </a:rPr>
              <a:t>350</a:t>
            </a:r>
            <a:endParaRPr lang="vi-VN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1D8C9-C260-9E65-4799-820D9EB9F03B}"/>
              </a:ext>
            </a:extLst>
          </p:cNvPr>
          <p:cNvSpPr txBox="1"/>
          <p:nvPr/>
        </p:nvSpPr>
        <p:spPr>
          <a:xfrm>
            <a:off x="11745174" y="63320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11"/>
          <p:cNvGrpSpPr/>
          <p:nvPr/>
        </p:nvGrpSpPr>
        <p:grpSpPr>
          <a:xfrm>
            <a:off x="1447489" y="1909742"/>
            <a:ext cx="3004031" cy="2711475"/>
            <a:chOff x="1132443" y="1646005"/>
            <a:chExt cx="4613157" cy="4662275"/>
          </a:xfrm>
        </p:grpSpPr>
        <p:sp>
          <p:nvSpPr>
            <p:cNvPr id="744" name="Google Shape;744;p11"/>
            <p:cNvSpPr/>
            <p:nvPr/>
          </p:nvSpPr>
          <p:spPr>
            <a:xfrm>
              <a:off x="1148400" y="1720800"/>
              <a:ext cx="4587480" cy="4587480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4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1158120" y="1720800"/>
              <a:ext cx="4587480" cy="4587480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4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1454400" y="2017080"/>
              <a:ext cx="3994920" cy="3994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1810440" y="2373120"/>
              <a:ext cx="3282840" cy="32828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2170080" y="2732760"/>
              <a:ext cx="2563560" cy="25635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2471040" y="3047400"/>
              <a:ext cx="1934640" cy="193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2735640" y="3312000"/>
              <a:ext cx="1405080" cy="1405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2964240" y="3540240"/>
              <a:ext cx="948600" cy="94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3198240" y="3774600"/>
              <a:ext cx="480240" cy="4802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3" name="Google Shape;753;p11"/>
            <p:cNvGrpSpPr/>
            <p:nvPr/>
          </p:nvGrpSpPr>
          <p:grpSpPr>
            <a:xfrm>
              <a:off x="1132443" y="1646005"/>
              <a:ext cx="2387981" cy="2449707"/>
              <a:chOff x="1132443" y="1646005"/>
              <a:chExt cx="2387981" cy="2449707"/>
            </a:xfrm>
          </p:grpSpPr>
          <p:sp>
            <p:nvSpPr>
              <p:cNvPr id="754" name="Google Shape;754;p11"/>
              <p:cNvSpPr/>
              <p:nvPr/>
            </p:nvSpPr>
            <p:spPr>
              <a:xfrm rot="-2627400" flipH="1">
                <a:off x="2498040" y="1626480"/>
                <a:ext cx="68400" cy="2784600"/>
              </a:xfrm>
              <a:custGeom>
                <a:avLst/>
                <a:gdLst/>
                <a:ahLst/>
                <a:cxnLst/>
                <a:rect l="l" t="t" r="r" b="b"/>
                <a:pathLst>
                  <a:path w="44388" h="1793289" extrusionOk="0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 rot="-2627400">
                <a:off x="2449080" y="1674360"/>
                <a:ext cx="68400" cy="2784960"/>
              </a:xfrm>
              <a:custGeom>
                <a:avLst/>
                <a:gdLst/>
                <a:ahLst/>
                <a:cxnLst/>
                <a:rect l="l" t="t" r="r" b="b"/>
                <a:pathLst>
                  <a:path w="44388" h="1793289" extrusionOk="0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 rot="-8027400">
                <a:off x="1176120" y="2171880"/>
                <a:ext cx="717120" cy="426960"/>
              </a:xfrm>
              <a:prstGeom prst="parallelogram">
                <a:avLst>
                  <a:gd name="adj" fmla="val 57754"/>
                </a:avLst>
              </a:pr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1"/>
              <p:cNvSpPr/>
              <p:nvPr/>
            </p:nvSpPr>
            <p:spPr>
              <a:xfrm rot="2772600" flipH="1">
                <a:off x="1541160" y="1846800"/>
                <a:ext cx="717120" cy="376920"/>
              </a:xfrm>
              <a:prstGeom prst="parallelogram">
                <a:avLst>
                  <a:gd name="adj" fmla="val 65071"/>
                </a:avLst>
              </a:pr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8" name="Google Shape;758;p11"/>
            <p:cNvSpPr/>
            <p:nvPr/>
          </p:nvSpPr>
          <p:spPr>
            <a:xfrm>
              <a:off x="1148400" y="1720800"/>
              <a:ext cx="4587480" cy="4587480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4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1"/>
          <p:cNvGrpSpPr/>
          <p:nvPr/>
        </p:nvGrpSpPr>
        <p:grpSpPr>
          <a:xfrm>
            <a:off x="6392279" y="5046478"/>
            <a:ext cx="524880" cy="492840"/>
            <a:chOff x="6517080" y="5463720"/>
            <a:chExt cx="524880" cy="492840"/>
          </a:xfrm>
        </p:grpSpPr>
        <p:sp>
          <p:nvSpPr>
            <p:cNvPr id="760" name="Google Shape;760;p11"/>
            <p:cNvSpPr/>
            <p:nvPr/>
          </p:nvSpPr>
          <p:spPr>
            <a:xfrm>
              <a:off x="6772320" y="5735520"/>
              <a:ext cx="63360" cy="633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6517080" y="5463720"/>
              <a:ext cx="524880" cy="492840"/>
            </a:xfrm>
            <a:custGeom>
              <a:avLst/>
              <a:gdLst/>
              <a:ahLst/>
              <a:cxnLst/>
              <a:rect l="l" t="t" r="r" b="b"/>
              <a:pathLst>
                <a:path w="132" h="124" extrusionOk="0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5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7" y="124"/>
                    <a:pt x="116" y="115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7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7"/>
                    <a:pt x="106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3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30"/>
                    <a:pt x="8" y="26"/>
                    <a:pt x="8" y="22"/>
                  </a:cubicBezTo>
                  <a:cubicBezTo>
                    <a:pt x="8" y="15"/>
                    <a:pt x="15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6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5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3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7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4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6" y="88"/>
                    <a:pt x="60" y="83"/>
                    <a:pt x="60" y="76"/>
                  </a:cubicBezTo>
                  <a:cubicBezTo>
                    <a:pt x="60" y="70"/>
                    <a:pt x="66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1" y="64"/>
                    <a:pt x="113" y="63"/>
                    <a:pt x="115" y="61"/>
                  </a:cubicBezTo>
                  <a:cubicBezTo>
                    <a:pt x="115" y="61"/>
                    <a:pt x="116" y="60"/>
                    <a:pt x="116" y="59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9" y="63"/>
                    <a:pt x="120" y="67"/>
                    <a:pt x="120" y="72"/>
                  </a:cubicBezTo>
                  <a:cubicBezTo>
                    <a:pt x="120" y="79"/>
                    <a:pt x="118" y="84"/>
                    <a:pt x="114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11"/>
          <p:cNvGrpSpPr/>
          <p:nvPr/>
        </p:nvGrpSpPr>
        <p:grpSpPr>
          <a:xfrm>
            <a:off x="7192199" y="3633306"/>
            <a:ext cx="3785400" cy="732721"/>
            <a:chOff x="7299000" y="3715152"/>
            <a:chExt cx="3785400" cy="732721"/>
          </a:xfrm>
        </p:grpSpPr>
        <p:sp>
          <p:nvSpPr>
            <p:cNvPr id="763" name="Google Shape;763;p11"/>
            <p:cNvSpPr/>
            <p:nvPr/>
          </p:nvSpPr>
          <p:spPr>
            <a:xfrm>
              <a:off x="7299000" y="4061529"/>
              <a:ext cx="3785400" cy="38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Thống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kê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tổng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quan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về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kho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hàng</a:t>
              </a:r>
              <a:r>
                <a:rPr lang="en-US" sz="1600" dirty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.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7299000" y="3715152"/>
              <a:ext cx="3589920" cy="38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Thống</a:t>
              </a:r>
              <a:r>
                <a:rPr lang="en-US" sz="1600" b="1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1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kê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11"/>
          <p:cNvGrpSpPr/>
          <p:nvPr/>
        </p:nvGrpSpPr>
        <p:grpSpPr>
          <a:xfrm>
            <a:off x="7183919" y="4855678"/>
            <a:ext cx="3785400" cy="738784"/>
            <a:chOff x="7308720" y="5272920"/>
            <a:chExt cx="3785400" cy="738784"/>
          </a:xfrm>
        </p:grpSpPr>
        <p:sp>
          <p:nvSpPr>
            <p:cNvPr id="766" name="Google Shape;766;p11"/>
            <p:cNvSpPr/>
            <p:nvPr/>
          </p:nvSpPr>
          <p:spPr>
            <a:xfrm>
              <a:off x="7308720" y="5625360"/>
              <a:ext cx="3785400" cy="38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Nâng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cao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hiệu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quả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làm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600" dirty="0" err="1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việc</a:t>
              </a:r>
              <a:r>
                <a:rPr lang="en-US" sz="1600" dirty="0" smtClean="0">
                  <a:solidFill>
                    <a:srgbClr val="404040"/>
                  </a:solidFill>
                  <a:latin typeface="Calibri"/>
                  <a:cs typeface="Calibri"/>
                  <a:sym typeface="Calibri"/>
                </a:rPr>
                <a:t>.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7308720" y="5272920"/>
              <a:ext cx="3580200" cy="38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Chuyên</a:t>
              </a:r>
              <a:r>
                <a:rPr lang="en-US" sz="16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nghiệp</a:t>
              </a:r>
              <a:r>
                <a:rPr lang="en-US" sz="16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hóa</a:t>
              </a:r>
              <a:r>
                <a:rPr lang="en-US" sz="16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trong</a:t>
              </a:r>
              <a:r>
                <a:rPr lang="en-US" sz="16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việc</a:t>
              </a:r>
              <a:r>
                <a:rPr lang="en-US" sz="16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quản</a:t>
              </a:r>
              <a:r>
                <a:rPr lang="en-US" sz="16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lý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11"/>
          <p:cNvSpPr/>
          <p:nvPr/>
        </p:nvSpPr>
        <p:spPr>
          <a:xfrm>
            <a:off x="1986746" y="375906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 MỤC TIÊU ĐỀ TÀI</a:t>
            </a:r>
            <a:endParaRPr sz="2400" b="1" i="0" u="none" strike="noStrike" cap="none" dirty="0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11"/>
          <p:cNvGrpSpPr/>
          <p:nvPr/>
        </p:nvGrpSpPr>
        <p:grpSpPr>
          <a:xfrm>
            <a:off x="6409199" y="3765107"/>
            <a:ext cx="507960" cy="509760"/>
            <a:chOff x="6516000" y="3775320"/>
            <a:chExt cx="507960" cy="509760"/>
          </a:xfrm>
        </p:grpSpPr>
        <p:sp>
          <p:nvSpPr>
            <p:cNvPr id="771" name="Google Shape;771;p11"/>
            <p:cNvSpPr/>
            <p:nvPr/>
          </p:nvSpPr>
          <p:spPr>
            <a:xfrm>
              <a:off x="6516000" y="3775320"/>
              <a:ext cx="507960" cy="509760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21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29"/>
                    <a:pt x="116" y="25"/>
                    <a:pt x="113" y="22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2"/>
                    <a:pt x="100" y="12"/>
                  </a:cubicBezTo>
                  <a:cubicBezTo>
                    <a:pt x="98" y="12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1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6" y="3"/>
                    <a:pt x="73" y="0"/>
                    <a:pt x="6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2"/>
                    <a:pt x="28" y="12"/>
                  </a:cubicBezTo>
                  <a:cubicBezTo>
                    <a:pt x="26" y="12"/>
                    <a:pt x="24" y="13"/>
                    <a:pt x="22" y="1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2" y="29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1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2" y="113"/>
                    <a:pt x="22" y="113"/>
                    <a:pt x="22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1" y="125"/>
                    <a:pt x="55" y="128"/>
                    <a:pt x="58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6" y="125"/>
                    <a:pt x="77" y="121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1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1"/>
                    <a:pt x="109" y="80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25" y="76"/>
                    <a:pt x="128" y="73"/>
                    <a:pt x="128" y="69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5"/>
                    <a:pt x="125" y="51"/>
                    <a:pt x="121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8"/>
                    <a:pt x="101" y="80"/>
                    <a:pt x="100" y="81"/>
                  </a:cubicBezTo>
                  <a:cubicBezTo>
                    <a:pt x="99" y="84"/>
                    <a:pt x="99" y="87"/>
                    <a:pt x="100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8" y="99"/>
                    <a:pt x="86" y="99"/>
                    <a:pt x="85" y="99"/>
                  </a:cubicBezTo>
                  <a:cubicBezTo>
                    <a:pt x="84" y="99"/>
                    <a:pt x="82" y="99"/>
                    <a:pt x="81" y="100"/>
                  </a:cubicBezTo>
                  <a:cubicBezTo>
                    <a:pt x="80" y="101"/>
                    <a:pt x="78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5" y="105"/>
                    <a:pt x="53" y="103"/>
                    <a:pt x="51" y="102"/>
                  </a:cubicBezTo>
                  <a:cubicBezTo>
                    <a:pt x="49" y="101"/>
                    <a:pt x="48" y="101"/>
                    <a:pt x="46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1" y="99"/>
                    <a:pt x="40" y="99"/>
                    <a:pt x="39" y="100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8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5"/>
                    <a:pt x="25" y="53"/>
                    <a:pt x="26" y="51"/>
                  </a:cubicBezTo>
                  <a:cubicBezTo>
                    <a:pt x="27" y="49"/>
                    <a:pt x="27" y="48"/>
                    <a:pt x="28" y="46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1" y="29"/>
                    <a:pt x="43" y="29"/>
                  </a:cubicBezTo>
                  <a:cubicBezTo>
                    <a:pt x="44" y="29"/>
                    <a:pt x="45" y="28"/>
                    <a:pt x="46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3" y="25"/>
                    <a:pt x="55" y="23"/>
                    <a:pt x="56" y="20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8" y="27"/>
                    <a:pt x="80" y="27"/>
                    <a:pt x="81" y="28"/>
                  </a:cubicBezTo>
                  <a:cubicBezTo>
                    <a:pt x="82" y="28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99" y="41"/>
                    <a:pt x="99" y="44"/>
                    <a:pt x="100" y="46"/>
                  </a:cubicBezTo>
                  <a:cubicBezTo>
                    <a:pt x="100" y="48"/>
                    <a:pt x="101" y="49"/>
                    <a:pt x="102" y="51"/>
                  </a:cubicBezTo>
                  <a:cubicBezTo>
                    <a:pt x="103" y="53"/>
                    <a:pt x="105" y="55"/>
                    <a:pt x="108" y="56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6658560" y="3919320"/>
              <a:ext cx="221040" cy="222840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2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4" y="52"/>
                    <a:pt x="3" y="41"/>
                    <a:pt x="3" y="28"/>
                  </a:cubicBezTo>
                  <a:cubicBezTo>
                    <a:pt x="3" y="14"/>
                    <a:pt x="14" y="3"/>
                    <a:pt x="28" y="3"/>
                  </a:cubicBezTo>
                  <a:cubicBezTo>
                    <a:pt x="41" y="3"/>
                    <a:pt x="52" y="14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6705360" y="3966480"/>
              <a:ext cx="127080" cy="12708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2" y="4"/>
                    <a:pt x="28" y="9"/>
                    <a:pt x="28" y="16"/>
                  </a:cubicBezTo>
                  <a:cubicBezTo>
                    <a:pt x="28" y="23"/>
                    <a:pt x="22" y="28"/>
                    <a:pt x="16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11"/>
          <p:cNvSpPr/>
          <p:nvPr/>
        </p:nvSpPr>
        <p:spPr>
          <a:xfrm>
            <a:off x="6410279" y="2310231"/>
            <a:ext cx="524880" cy="509760"/>
          </a:xfrm>
          <a:custGeom>
            <a:avLst/>
            <a:gdLst/>
            <a:ahLst/>
            <a:cxnLst/>
            <a:rect l="l" t="t" r="r" b="b"/>
            <a:pathLst>
              <a:path w="132" h="128" extrusionOk="0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7"/>
                  <a:pt x="58" y="116"/>
                  <a:pt x="60" y="114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32" y="41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1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8"/>
                  <a:pt x="56" y="76"/>
                  <a:pt x="54" y="74"/>
                </a:cubicBezTo>
                <a:cubicBezTo>
                  <a:pt x="52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5" y="38"/>
                  <a:pt x="96" y="40"/>
                  <a:pt x="98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5" y="64"/>
                  <a:pt x="31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8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19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9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5"/>
                </a:cubicBezTo>
                <a:lnTo>
                  <a:pt x="17" y="119"/>
                </a:lnTo>
                <a:close/>
                <a:moveTo>
                  <a:pt x="36" y="114"/>
                </a:moveTo>
                <a:cubicBezTo>
                  <a:pt x="36" y="109"/>
                  <a:pt x="33" y="103"/>
                  <a:pt x="29" y="99"/>
                </a:cubicBezTo>
                <a:cubicBezTo>
                  <a:pt x="25" y="95"/>
                  <a:pt x="19" y="92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0"/>
                  <a:pt x="50" y="111"/>
                </a:cubicBezTo>
                <a:lnTo>
                  <a:pt x="36" y="114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8" y="43"/>
                  <a:pt x="104" y="36"/>
                  <a:pt x="98" y="30"/>
                </a:cubicBezTo>
                <a:cubicBezTo>
                  <a:pt x="92" y="23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9" y="43"/>
                  <a:pt x="115" y="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11"/>
          <p:cNvGrpSpPr/>
          <p:nvPr/>
        </p:nvGrpSpPr>
        <p:grpSpPr>
          <a:xfrm>
            <a:off x="6488759" y="956631"/>
            <a:ext cx="348840" cy="507960"/>
            <a:chOff x="6595560" y="1087200"/>
            <a:chExt cx="348840" cy="507960"/>
          </a:xfrm>
        </p:grpSpPr>
        <p:sp>
          <p:nvSpPr>
            <p:cNvPr id="776" name="Google Shape;776;p11"/>
            <p:cNvSpPr/>
            <p:nvPr/>
          </p:nvSpPr>
          <p:spPr>
            <a:xfrm>
              <a:off x="6595560" y="1087200"/>
              <a:ext cx="348840" cy="507960"/>
            </a:xfrm>
            <a:custGeom>
              <a:avLst/>
              <a:gdLst/>
              <a:ahLst/>
              <a:cxnLst/>
              <a:rect l="l" t="t" r="r" b="b"/>
              <a:pathLst>
                <a:path w="88" h="128" extrusionOk="0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6674400" y="1166040"/>
              <a:ext cx="101880" cy="10368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11"/>
          <p:cNvGrpSpPr/>
          <p:nvPr/>
        </p:nvGrpSpPr>
        <p:grpSpPr>
          <a:xfrm>
            <a:off x="7192199" y="773391"/>
            <a:ext cx="3785400" cy="1034250"/>
            <a:chOff x="7299000" y="903960"/>
            <a:chExt cx="3785400" cy="1034250"/>
          </a:xfrm>
        </p:grpSpPr>
        <p:sp>
          <p:nvSpPr>
            <p:cNvPr id="779" name="Google Shape;779;p11"/>
            <p:cNvSpPr/>
            <p:nvPr/>
          </p:nvSpPr>
          <p:spPr>
            <a:xfrm>
              <a:off x="7299000" y="1256400"/>
              <a:ext cx="3785400" cy="681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Dễ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dàng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tìm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kiếm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chỉnh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sửa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theo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dõi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hàng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hóa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trong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kho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7299000" y="903960"/>
              <a:ext cx="37854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Giảm</a:t>
              </a: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sai</a:t>
              </a: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sót</a:t>
              </a: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trong</a:t>
              </a: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quản</a:t>
              </a: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lý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11"/>
          <p:cNvGrpSpPr/>
          <p:nvPr/>
        </p:nvGrpSpPr>
        <p:grpSpPr>
          <a:xfrm>
            <a:off x="7201919" y="2125551"/>
            <a:ext cx="4128840" cy="1034250"/>
            <a:chOff x="7308720" y="2256120"/>
            <a:chExt cx="4128840" cy="1034250"/>
          </a:xfrm>
        </p:grpSpPr>
        <p:sp>
          <p:nvSpPr>
            <p:cNvPr id="782" name="Google Shape;782;p11"/>
            <p:cNvSpPr/>
            <p:nvPr/>
          </p:nvSpPr>
          <p:spPr>
            <a:xfrm>
              <a:off x="7308720" y="2608560"/>
              <a:ext cx="3785400" cy="681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Hỗ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trợ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theo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dõi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tiến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độ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công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việc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thông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tin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trả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hàng</a:t>
              </a:r>
              <a:r>
                <a:rPr lang="en-US" sz="1600" b="0" i="0" u="none" strike="noStrike" cap="none" dirty="0" smtClean="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7308720" y="2256120"/>
              <a:ext cx="412884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Theo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dõi</a:t>
              </a: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công</a:t>
              </a: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việc</a:t>
              </a: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báo</a:t>
              </a:r>
              <a:r>
                <a:rPr lang="en-US" sz="1800" b="1" i="0" u="none" strike="noStrike" cap="none" dirty="0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 i="0" u="none" strike="noStrike" cap="none" dirty="0" err="1" smtClean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giá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12"/>
          <p:cNvGrpSpPr/>
          <p:nvPr/>
        </p:nvGrpSpPr>
        <p:grpSpPr>
          <a:xfrm>
            <a:off x="2386080" y="0"/>
            <a:ext cx="3314880" cy="6857640"/>
            <a:chOff x="2386080" y="0"/>
            <a:chExt cx="3314880" cy="6857640"/>
          </a:xfrm>
        </p:grpSpPr>
        <p:sp>
          <p:nvSpPr>
            <p:cNvPr id="790" name="Google Shape;790;p12"/>
            <p:cNvSpPr/>
            <p:nvPr/>
          </p:nvSpPr>
          <p:spPr>
            <a:xfrm>
              <a:off x="30502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F0000"/>
                </a:gs>
                <a:gs pos="48000">
                  <a:srgbClr val="FF3C3C"/>
                </a:gs>
                <a:gs pos="100000">
                  <a:srgbClr val="FF878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2"/>
            <p:cNvSpPr/>
            <p:nvPr/>
          </p:nvSpPr>
          <p:spPr>
            <a:xfrm rot="10800000" flipH="1">
              <a:off x="3050280" y="1142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2"/>
            <p:cNvSpPr/>
            <p:nvPr/>
          </p:nvSpPr>
          <p:spPr>
            <a:xfrm rot="10800000" flipH="1">
              <a:off x="23860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7A7B"/>
                </a:gs>
                <a:gs pos="35000">
                  <a:srgbClr val="FFA3A3"/>
                </a:gs>
                <a:gs pos="100000">
                  <a:srgbClr val="FFD6D6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2"/>
            <p:cNvSpPr/>
            <p:nvPr/>
          </p:nvSpPr>
          <p:spPr>
            <a:xfrm>
              <a:off x="3712320" y="1143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2"/>
            <p:cNvSpPr/>
            <p:nvPr/>
          </p:nvSpPr>
          <p:spPr>
            <a:xfrm rot="10800000" flipH="1">
              <a:off x="3713400" y="2285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2"/>
            <p:cNvSpPr/>
            <p:nvPr/>
          </p:nvSpPr>
          <p:spPr>
            <a:xfrm>
              <a:off x="4375440" y="2286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2"/>
            <p:cNvSpPr/>
            <p:nvPr/>
          </p:nvSpPr>
          <p:spPr>
            <a:xfrm rot="10800000" flipH="1">
              <a:off x="4375440" y="3428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2"/>
            <p:cNvSpPr/>
            <p:nvPr/>
          </p:nvSpPr>
          <p:spPr>
            <a:xfrm>
              <a:off x="3711960" y="3429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2"/>
            <p:cNvSpPr/>
            <p:nvPr/>
          </p:nvSpPr>
          <p:spPr>
            <a:xfrm rot="10800000" flipH="1">
              <a:off x="3711960" y="4571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2"/>
            <p:cNvSpPr/>
            <p:nvPr/>
          </p:nvSpPr>
          <p:spPr>
            <a:xfrm>
              <a:off x="3047400" y="4572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2"/>
            <p:cNvSpPr/>
            <p:nvPr/>
          </p:nvSpPr>
          <p:spPr>
            <a:xfrm rot="10800000" flipH="1">
              <a:off x="3050280" y="5714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2"/>
            <p:cNvSpPr/>
            <p:nvPr/>
          </p:nvSpPr>
          <p:spPr>
            <a:xfrm>
              <a:off x="2386080" y="5715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12"/>
          <p:cNvSpPr/>
          <p:nvPr/>
        </p:nvSpPr>
        <p:spPr>
          <a:xfrm>
            <a:off x="820800" y="3013560"/>
            <a:ext cx="376776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1" u="none" strike="noStrike" cap="non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Phần 03 :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12"/>
          <p:cNvGrpSpPr/>
          <p:nvPr/>
        </p:nvGrpSpPr>
        <p:grpSpPr>
          <a:xfrm>
            <a:off x="5867400" y="1981201"/>
            <a:ext cx="5486399" cy="3429000"/>
            <a:chOff x="5894486" y="1770109"/>
            <a:chExt cx="5259520" cy="365051"/>
          </a:xfrm>
        </p:grpSpPr>
        <p:sp>
          <p:nvSpPr>
            <p:cNvPr id="804" name="Google Shape;804;p12"/>
            <p:cNvSpPr/>
            <p:nvPr/>
          </p:nvSpPr>
          <p:spPr>
            <a:xfrm>
              <a:off x="5894486" y="1770109"/>
              <a:ext cx="5259520" cy="358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PHÂN TÍCH THIẾT KẾ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HỆ THỐNG</a:t>
              </a:r>
              <a:endPara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2"/>
            <p:cNvSpPr/>
            <p:nvPr/>
          </p:nvSpPr>
          <p:spPr>
            <a:xfrm>
              <a:off x="6525360" y="17704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1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12"/>
          <p:cNvSpPr/>
          <p:nvPr/>
        </p:nvSpPr>
        <p:spPr>
          <a:xfrm>
            <a:off x="10804499" y="2969098"/>
            <a:ext cx="643320" cy="593280"/>
          </a:xfrm>
          <a:custGeom>
            <a:avLst/>
            <a:gdLst/>
            <a:ahLst/>
            <a:cxnLst/>
            <a:rect l="l" t="t" r="r" b="b"/>
            <a:pathLst>
              <a:path w="578320" h="533197" extrusionOk="0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2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3"/>
          <p:cNvSpPr/>
          <p:nvPr/>
        </p:nvSpPr>
        <p:spPr>
          <a:xfrm>
            <a:off x="2106720" y="415800"/>
            <a:ext cx="5360880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SƠ ĐỒ CÁC ACTOR CỦA HỆ THỐNG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4" name="Google Shape;814;p13"/>
          <p:cNvGraphicFramePr/>
          <p:nvPr>
            <p:extLst>
              <p:ext uri="{D42A27DB-BD31-4B8C-83A1-F6EECF244321}">
                <p14:modId xmlns:p14="http://schemas.microsoft.com/office/powerpoint/2010/main" val="3693494295"/>
              </p:ext>
            </p:extLst>
          </p:nvPr>
        </p:nvGraphicFramePr>
        <p:xfrm>
          <a:off x="1226275" y="1058631"/>
          <a:ext cx="9670324" cy="5532670"/>
        </p:xfrm>
        <a:graphic>
          <a:graphicData uri="http://schemas.openxmlformats.org/drawingml/2006/table">
            <a:tbl>
              <a:tblPr firstRow="1" firstCol="1" bandRow="1">
                <a:noFill/>
                <a:tableStyleId>{F2929FE3-5837-4088-93CE-FE7BB4481751}</a:tableStyleId>
              </a:tblPr>
              <a:tblGrid>
                <a:gridCol w="79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8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STT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Tên Actor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 err="1"/>
                        <a:t>Chức</a:t>
                      </a:r>
                      <a:r>
                        <a:rPr lang="en-US" sz="1300" u="none" strike="noStrike" cap="none" dirty="0"/>
                        <a:t> </a:t>
                      </a:r>
                      <a:r>
                        <a:rPr lang="en-US" sz="1300" u="none" strike="noStrike" cap="none" dirty="0" err="1"/>
                        <a:t>năng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6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Nhân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viên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quản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lý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công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việc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2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báo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giá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2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nhập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xuất</a:t>
                      </a:r>
                      <a:r>
                        <a:rPr lang="en-US" sz="12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2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2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Kế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toán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thể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thống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kê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hàng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hóa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mã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QR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hàng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hóa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thực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hiện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việc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nhập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xuất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đơn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hàng</a:t>
                      </a:r>
                      <a:endParaRPr sz="1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12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Nhân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viên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cơ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khí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chuyên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công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cơ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khí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thủ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công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hàn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xì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khoan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,..)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hoặc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thực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hiện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công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với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các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máy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móc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hiện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đại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máy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cắt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CNC,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máy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cắt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plasma,…)</a:t>
                      </a:r>
                      <a:endParaRPr sz="1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3401274141"/>
                  </a:ext>
                </a:extLst>
              </a:tr>
              <a:tr h="12712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Quản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trị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viên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của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thống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thể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thực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hiện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tất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cả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các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chức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năng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trong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web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cũng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như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quản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lý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tài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khoản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người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u="none" strike="noStrike" cap="none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dùng</a:t>
                      </a:r>
                      <a:r>
                        <a:rPr lang="en-US" sz="13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347482309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07" y="1562100"/>
            <a:ext cx="990668" cy="1100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07" y="2844940"/>
            <a:ext cx="990668" cy="1143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799" y="4170720"/>
            <a:ext cx="1198734" cy="977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481" y="5393168"/>
            <a:ext cx="857370" cy="1114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4"/>
          <p:cNvSpPr/>
          <p:nvPr/>
        </p:nvSpPr>
        <p:spPr>
          <a:xfrm>
            <a:off x="2106720" y="4158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SƠ ĐỒ USECASE TỔNG QUÁT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3633" r="7009" b="4394"/>
          <a:stretch/>
        </p:blipFill>
        <p:spPr bwMode="auto">
          <a:xfrm>
            <a:off x="472757" y="1088360"/>
            <a:ext cx="5115243" cy="5502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71484"/>
              </p:ext>
            </p:extLst>
          </p:nvPr>
        </p:nvGraphicFramePr>
        <p:xfrm>
          <a:off x="5803900" y="871916"/>
          <a:ext cx="6109676" cy="3859635"/>
        </p:xfrm>
        <a:graphic>
          <a:graphicData uri="http://schemas.openxmlformats.org/drawingml/2006/table">
            <a:tbl>
              <a:tblPr firstRow="1" bandRow="1">
                <a:tableStyleId>{F2929FE3-5837-4088-93CE-FE7BB4481751}</a:tableStyleId>
              </a:tblPr>
              <a:tblGrid>
                <a:gridCol w="1527419">
                  <a:extLst>
                    <a:ext uri="{9D8B030D-6E8A-4147-A177-3AD203B41FA5}">
                      <a16:colId xmlns:a16="http://schemas.microsoft.com/office/drawing/2014/main" val="3498588154"/>
                    </a:ext>
                  </a:extLst>
                </a:gridCol>
                <a:gridCol w="1527419">
                  <a:extLst>
                    <a:ext uri="{9D8B030D-6E8A-4147-A177-3AD203B41FA5}">
                      <a16:colId xmlns:a16="http://schemas.microsoft.com/office/drawing/2014/main" val="3968570628"/>
                    </a:ext>
                  </a:extLst>
                </a:gridCol>
                <a:gridCol w="1527419">
                  <a:extLst>
                    <a:ext uri="{9D8B030D-6E8A-4147-A177-3AD203B41FA5}">
                      <a16:colId xmlns:a16="http://schemas.microsoft.com/office/drawing/2014/main" val="731214722"/>
                    </a:ext>
                  </a:extLst>
                </a:gridCol>
                <a:gridCol w="1527419">
                  <a:extLst>
                    <a:ext uri="{9D8B030D-6E8A-4147-A177-3AD203B41FA5}">
                      <a16:colId xmlns:a16="http://schemas.microsoft.com/office/drawing/2014/main" val="2822724987"/>
                    </a:ext>
                  </a:extLst>
                </a:gridCol>
              </a:tblGrid>
              <a:tr h="4229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014734"/>
                  </a:ext>
                </a:extLst>
              </a:tr>
              <a:tr h="4229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mã</a:t>
                      </a:r>
                      <a:r>
                        <a:rPr lang="en-US" baseline="0" dirty="0" smtClean="0"/>
                        <a:t> 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use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51463"/>
                  </a:ext>
                </a:extLst>
              </a:tr>
              <a:tr h="4229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dõi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Nhập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82648"/>
                  </a:ext>
                </a:extLst>
              </a:tr>
              <a:tr h="4229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mã</a:t>
                      </a:r>
                      <a:r>
                        <a:rPr lang="en-US" baseline="0" dirty="0" smtClean="0"/>
                        <a:t> 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31083"/>
                  </a:ext>
                </a:extLst>
              </a:tr>
              <a:tr h="4229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37088"/>
                  </a:ext>
                </a:extLst>
              </a:tr>
              <a:tr h="4229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Nhập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62947"/>
                  </a:ext>
                </a:extLst>
              </a:tr>
              <a:tr h="4229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6956"/>
                  </a:ext>
                </a:extLst>
              </a:tr>
              <a:tr h="422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8596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5"/>
          <p:cNvSpPr/>
          <p:nvPr/>
        </p:nvSpPr>
        <p:spPr>
          <a:xfrm>
            <a:off x="2106720" y="4158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E80000"/>
                </a:solidFill>
                <a:latin typeface="Calibri"/>
                <a:ea typeface="Calibri"/>
                <a:cs typeface="Calibri"/>
                <a:sym typeface="Calibri"/>
              </a:rPr>
              <a:t>CƠ SỞ DỮ LIỆU</a:t>
            </a:r>
            <a:endParaRPr sz="2400" b="0" i="0" u="none" strike="noStrike" cap="none">
              <a:solidFill>
                <a:srgbClr val="E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44862" y="871921"/>
            <a:ext cx="4937492" cy="5695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16"/>
          <p:cNvGrpSpPr/>
          <p:nvPr/>
        </p:nvGrpSpPr>
        <p:grpSpPr>
          <a:xfrm>
            <a:off x="2386080" y="0"/>
            <a:ext cx="3314880" cy="6857640"/>
            <a:chOff x="2386080" y="0"/>
            <a:chExt cx="3314880" cy="6857640"/>
          </a:xfrm>
        </p:grpSpPr>
        <p:sp>
          <p:nvSpPr>
            <p:cNvPr id="838" name="Google Shape;838;p16"/>
            <p:cNvSpPr/>
            <p:nvPr/>
          </p:nvSpPr>
          <p:spPr>
            <a:xfrm>
              <a:off x="30502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F0000"/>
                </a:gs>
                <a:gs pos="48000">
                  <a:srgbClr val="FF3C3C"/>
                </a:gs>
                <a:gs pos="100000">
                  <a:srgbClr val="FF878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 rot="10800000" flipH="1">
              <a:off x="3050280" y="1142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 rot="10800000" flipH="1">
              <a:off x="23860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7A7B"/>
                </a:gs>
                <a:gs pos="35000">
                  <a:srgbClr val="FFA3A3"/>
                </a:gs>
                <a:gs pos="100000">
                  <a:srgbClr val="FFD6D6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712320" y="1143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6"/>
            <p:cNvSpPr/>
            <p:nvPr/>
          </p:nvSpPr>
          <p:spPr>
            <a:xfrm rot="10800000" flipH="1">
              <a:off x="3713400" y="2285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4375440" y="2286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 rot="10800000" flipH="1">
              <a:off x="4375440" y="3428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711960" y="3429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 rot="10800000" flipH="1">
              <a:off x="3711960" y="4571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047400" y="4572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 rot="10800000" flipH="1">
              <a:off x="3050280" y="5714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2386080" y="5715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16"/>
          <p:cNvSpPr/>
          <p:nvPr/>
        </p:nvSpPr>
        <p:spPr>
          <a:xfrm>
            <a:off x="820800" y="3013560"/>
            <a:ext cx="376776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1" u="none" strike="noStrike" cap="non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Phần 04 :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16"/>
          <p:cNvGrpSpPr/>
          <p:nvPr/>
        </p:nvGrpSpPr>
        <p:grpSpPr>
          <a:xfrm>
            <a:off x="6123570" y="1717648"/>
            <a:ext cx="4937098" cy="3784197"/>
            <a:chOff x="6167384" y="1672711"/>
            <a:chExt cx="5259520" cy="473926"/>
          </a:xfrm>
        </p:grpSpPr>
        <p:sp>
          <p:nvSpPr>
            <p:cNvPr id="852" name="Google Shape;852;p16"/>
            <p:cNvSpPr/>
            <p:nvPr/>
          </p:nvSpPr>
          <p:spPr>
            <a:xfrm>
              <a:off x="6167384" y="1672711"/>
              <a:ext cx="5259520" cy="473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vi-VN" sz="4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HẠN CHẾ</a:t>
              </a:r>
              <a:endParaRPr lang="vi-VN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vi-VN" sz="4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vi-VN" sz="4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HƯỚNG PHÁT TRIỂN</a:t>
              </a:r>
              <a:endParaRPr lang="vi-VN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vi-VN" sz="4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ĐỀ TÀI</a:t>
              </a: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6525360" y="17704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1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16"/>
          <p:cNvSpPr/>
          <p:nvPr/>
        </p:nvSpPr>
        <p:spPr>
          <a:xfrm>
            <a:off x="11430000" y="76200"/>
            <a:ext cx="643320" cy="593280"/>
          </a:xfrm>
          <a:custGeom>
            <a:avLst/>
            <a:gdLst/>
            <a:ahLst/>
            <a:cxnLst/>
            <a:rect l="l" t="t" r="r" b="b"/>
            <a:pathLst>
              <a:path w="578320" h="533197" extrusionOk="0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6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8"/>
          <p:cNvSpPr/>
          <p:nvPr/>
        </p:nvSpPr>
        <p:spPr>
          <a:xfrm>
            <a:off x="2106720" y="4158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Hạn chế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p18"/>
          <p:cNvGrpSpPr/>
          <p:nvPr/>
        </p:nvGrpSpPr>
        <p:grpSpPr>
          <a:xfrm>
            <a:off x="2837829" y="3410958"/>
            <a:ext cx="2400222" cy="2153392"/>
            <a:chOff x="3216730" y="4110749"/>
            <a:chExt cx="2400222" cy="2153392"/>
          </a:xfrm>
        </p:grpSpPr>
        <p:sp>
          <p:nvSpPr>
            <p:cNvPr id="886" name="Google Shape;886;p18"/>
            <p:cNvSpPr/>
            <p:nvPr/>
          </p:nvSpPr>
          <p:spPr>
            <a:xfrm>
              <a:off x="3216730" y="4110749"/>
              <a:ext cx="2400222" cy="2153392"/>
            </a:xfrm>
            <a:prstGeom prst="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3299517" y="4350807"/>
              <a:ext cx="2008415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hiện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tượng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phản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hồi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chậm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khi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sử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dụng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trên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firefox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18"/>
          <p:cNvGrpSpPr/>
          <p:nvPr/>
        </p:nvGrpSpPr>
        <p:grpSpPr>
          <a:xfrm>
            <a:off x="2286000" y="1371600"/>
            <a:ext cx="7620000" cy="1775460"/>
            <a:chOff x="3229189" y="1748189"/>
            <a:chExt cx="2400222" cy="2153392"/>
          </a:xfrm>
        </p:grpSpPr>
        <p:sp>
          <p:nvSpPr>
            <p:cNvPr id="889" name="Google Shape;889;p18"/>
            <p:cNvSpPr/>
            <p:nvPr/>
          </p:nvSpPr>
          <p:spPr>
            <a:xfrm>
              <a:off x="3229189" y="1748189"/>
              <a:ext cx="2400222" cy="2153392"/>
            </a:xfrm>
            <a:prstGeom prst="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3325152" y="2021615"/>
              <a:ext cx="199223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Trang web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vẫn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còn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thiếu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chức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năng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chưa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hoàn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thiện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như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	 -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Xuất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file excel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phiếu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theo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dõi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công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việc</a:t>
              </a:r>
              <a:r>
                <a:rPr lang="vi-VN" sz="18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	</a:t>
              </a:r>
              <a:r>
                <a:rPr lang="en-US" sz="1800" dirty="0" smtClean="0">
                  <a:solidFill>
                    <a:schemeClr val="dk1"/>
                  </a:solidFill>
                </a:rPr>
                <a:t> -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Xuất</a:t>
              </a:r>
              <a:r>
                <a:rPr lang="en-US" sz="1800" dirty="0" smtClean="0">
                  <a:solidFill>
                    <a:schemeClr val="dk1"/>
                  </a:solidFill>
                </a:rPr>
                <a:t> file excel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báo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giá</a:t>
              </a:r>
              <a:r>
                <a:rPr lang="en-US" sz="1800" dirty="0">
                  <a:solidFill>
                    <a:schemeClr val="dk1"/>
                  </a:solidFill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1" name="Google Shape;891;p18"/>
          <p:cNvGrpSpPr/>
          <p:nvPr/>
        </p:nvGrpSpPr>
        <p:grpSpPr>
          <a:xfrm>
            <a:off x="6966846" y="3410958"/>
            <a:ext cx="2205506" cy="2153392"/>
            <a:chOff x="6541160" y="4110749"/>
            <a:chExt cx="2205506" cy="2153392"/>
          </a:xfrm>
        </p:grpSpPr>
        <p:sp>
          <p:nvSpPr>
            <p:cNvPr id="892" name="Google Shape;892;p18"/>
            <p:cNvSpPr/>
            <p:nvPr/>
          </p:nvSpPr>
          <p:spPr>
            <a:xfrm>
              <a:off x="6541160" y="4110749"/>
              <a:ext cx="2160815" cy="2153392"/>
            </a:xfrm>
            <a:prstGeom prst="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6585851" y="4350807"/>
              <a:ext cx="2160815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Thiếu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các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biểu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đồ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cho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việc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thống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kê</a:t>
              </a:r>
              <a:r>
                <a:rPr lang="en-US" sz="1800" dirty="0" smtClean="0">
                  <a:solidFill>
                    <a:schemeClr val="dk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tổng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hợp</a:t>
              </a:r>
              <a:r>
                <a:rPr lang="en-US" sz="1800" dirty="0" smtClean="0">
                  <a:solidFill>
                    <a:schemeClr val="dk1"/>
                  </a:solidFill>
                </a:rPr>
                <a:t>.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18"/>
          <p:cNvSpPr/>
          <p:nvPr/>
        </p:nvSpPr>
        <p:spPr>
          <a:xfrm>
            <a:off x="8164285" y="2291008"/>
            <a:ext cx="15022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42668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400" b="0" i="0" u="none" strike="noStrike" cap="none" dirty="0">
              <a:solidFill>
                <a:srgbClr val="4266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8"/>
          <p:cNvSpPr/>
          <p:nvPr/>
        </p:nvSpPr>
        <p:spPr>
          <a:xfrm>
            <a:off x="3735823" y="4640072"/>
            <a:ext cx="15022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42668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400" b="0" i="0" u="none" strike="noStrike" cap="none">
              <a:solidFill>
                <a:srgbClr val="4266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8"/>
          <p:cNvSpPr/>
          <p:nvPr/>
        </p:nvSpPr>
        <p:spPr>
          <a:xfrm>
            <a:off x="7647779" y="4666534"/>
            <a:ext cx="15022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42668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400" b="0" i="0" u="none" strike="noStrike" cap="none" dirty="0">
              <a:solidFill>
                <a:srgbClr val="4266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9"/>
          <p:cNvSpPr/>
          <p:nvPr/>
        </p:nvSpPr>
        <p:spPr>
          <a:xfrm>
            <a:off x="2106720" y="4158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Hướng phát triển đề tài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12" y="1862138"/>
            <a:ext cx="186690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9"/>
          <p:cNvSpPr/>
          <p:nvPr/>
        </p:nvSpPr>
        <p:spPr>
          <a:xfrm>
            <a:off x="1612900" y="4168775"/>
            <a:ext cx="846138" cy="741363"/>
          </a:xfrm>
          <a:custGeom>
            <a:avLst/>
            <a:gdLst/>
            <a:ahLst/>
            <a:cxnLst/>
            <a:rect l="l" t="t" r="r" b="b"/>
            <a:pathLst>
              <a:path w="404" h="355" extrusionOk="0">
                <a:moveTo>
                  <a:pt x="312" y="341"/>
                </a:moveTo>
                <a:cubicBezTo>
                  <a:pt x="397" y="264"/>
                  <a:pt x="397" y="264"/>
                  <a:pt x="397" y="264"/>
                </a:cubicBezTo>
                <a:cubicBezTo>
                  <a:pt x="401" y="261"/>
                  <a:pt x="404" y="256"/>
                  <a:pt x="404" y="250"/>
                </a:cubicBezTo>
                <a:cubicBezTo>
                  <a:pt x="404" y="241"/>
                  <a:pt x="397" y="234"/>
                  <a:pt x="388" y="234"/>
                </a:cubicBezTo>
                <a:cubicBezTo>
                  <a:pt x="387" y="234"/>
                  <a:pt x="387" y="234"/>
                  <a:pt x="387" y="234"/>
                </a:cubicBezTo>
                <a:cubicBezTo>
                  <a:pt x="384" y="231"/>
                  <a:pt x="382" y="227"/>
                  <a:pt x="382" y="223"/>
                </a:cubicBezTo>
                <a:cubicBezTo>
                  <a:pt x="382" y="218"/>
                  <a:pt x="384" y="214"/>
                  <a:pt x="387" y="211"/>
                </a:cubicBezTo>
                <a:cubicBezTo>
                  <a:pt x="392" y="211"/>
                  <a:pt x="396" y="209"/>
                  <a:pt x="399" y="207"/>
                </a:cubicBezTo>
                <a:cubicBezTo>
                  <a:pt x="399" y="207"/>
                  <a:pt x="399" y="207"/>
                  <a:pt x="399" y="207"/>
                </a:cubicBezTo>
                <a:cubicBezTo>
                  <a:pt x="399" y="206"/>
                  <a:pt x="399" y="206"/>
                  <a:pt x="399" y="206"/>
                </a:cubicBezTo>
                <a:cubicBezTo>
                  <a:pt x="402" y="204"/>
                  <a:pt x="403" y="199"/>
                  <a:pt x="403" y="195"/>
                </a:cubicBezTo>
                <a:cubicBezTo>
                  <a:pt x="403" y="190"/>
                  <a:pt x="402" y="186"/>
                  <a:pt x="399" y="183"/>
                </a:cubicBezTo>
                <a:cubicBezTo>
                  <a:pt x="399" y="183"/>
                  <a:pt x="399" y="183"/>
                  <a:pt x="399" y="183"/>
                </a:cubicBezTo>
                <a:cubicBezTo>
                  <a:pt x="396" y="180"/>
                  <a:pt x="392" y="179"/>
                  <a:pt x="387" y="179"/>
                </a:cubicBezTo>
                <a:cubicBezTo>
                  <a:pt x="384" y="176"/>
                  <a:pt x="382" y="172"/>
                  <a:pt x="382" y="167"/>
                </a:cubicBezTo>
                <a:cubicBezTo>
                  <a:pt x="382" y="162"/>
                  <a:pt x="385" y="158"/>
                  <a:pt x="388" y="155"/>
                </a:cubicBezTo>
                <a:cubicBezTo>
                  <a:pt x="392" y="155"/>
                  <a:pt x="396" y="153"/>
                  <a:pt x="398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402" y="148"/>
                  <a:pt x="404" y="143"/>
                  <a:pt x="404" y="139"/>
                </a:cubicBezTo>
                <a:cubicBezTo>
                  <a:pt x="404" y="130"/>
                  <a:pt x="397" y="122"/>
                  <a:pt x="388" y="122"/>
                </a:cubicBezTo>
                <a:cubicBezTo>
                  <a:pt x="387" y="122"/>
                  <a:pt x="387" y="122"/>
                  <a:pt x="387" y="122"/>
                </a:cubicBezTo>
                <a:cubicBezTo>
                  <a:pt x="384" y="119"/>
                  <a:pt x="382" y="115"/>
                  <a:pt x="382" y="111"/>
                </a:cubicBezTo>
                <a:cubicBezTo>
                  <a:pt x="382" y="106"/>
                  <a:pt x="385" y="102"/>
                  <a:pt x="388" y="99"/>
                </a:cubicBezTo>
                <a:cubicBezTo>
                  <a:pt x="392" y="99"/>
                  <a:pt x="396" y="97"/>
                  <a:pt x="398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402" y="92"/>
                  <a:pt x="404" y="87"/>
                  <a:pt x="404" y="83"/>
                </a:cubicBezTo>
                <a:cubicBezTo>
                  <a:pt x="404" y="74"/>
                  <a:pt x="397" y="66"/>
                  <a:pt x="388" y="66"/>
                </a:cubicBezTo>
                <a:cubicBezTo>
                  <a:pt x="387" y="66"/>
                  <a:pt x="387" y="66"/>
                  <a:pt x="387" y="66"/>
                </a:cubicBezTo>
                <a:cubicBezTo>
                  <a:pt x="384" y="64"/>
                  <a:pt x="382" y="60"/>
                  <a:pt x="382" y="55"/>
                </a:cubicBezTo>
                <a:cubicBezTo>
                  <a:pt x="382" y="46"/>
                  <a:pt x="390" y="39"/>
                  <a:pt x="399" y="39"/>
                </a:cubicBezTo>
                <a:cubicBezTo>
                  <a:pt x="399" y="0"/>
                  <a:pt x="399" y="0"/>
                  <a:pt x="39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14" y="59"/>
                  <a:pt x="21" y="66"/>
                  <a:pt x="21" y="75"/>
                </a:cubicBezTo>
                <a:cubicBezTo>
                  <a:pt x="21" y="80"/>
                  <a:pt x="19" y="84"/>
                  <a:pt x="16" y="87"/>
                </a:cubicBezTo>
                <a:cubicBezTo>
                  <a:pt x="12" y="87"/>
                  <a:pt x="8" y="89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2" y="95"/>
                  <a:pt x="0" y="99"/>
                  <a:pt x="0" y="103"/>
                </a:cubicBezTo>
                <a:cubicBezTo>
                  <a:pt x="0" y="108"/>
                  <a:pt x="2" y="112"/>
                  <a:pt x="5" y="115"/>
                </a:cubicBezTo>
                <a:cubicBezTo>
                  <a:pt x="8" y="118"/>
                  <a:pt x="12" y="120"/>
                  <a:pt x="1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9" y="123"/>
                  <a:pt x="21" y="127"/>
                  <a:pt x="21" y="131"/>
                </a:cubicBezTo>
                <a:cubicBezTo>
                  <a:pt x="21" y="136"/>
                  <a:pt x="19" y="140"/>
                  <a:pt x="16" y="143"/>
                </a:cubicBezTo>
                <a:cubicBezTo>
                  <a:pt x="16" y="143"/>
                  <a:pt x="16" y="143"/>
                  <a:pt x="16" y="143"/>
                </a:cubicBezTo>
                <a:cubicBezTo>
                  <a:pt x="7" y="143"/>
                  <a:pt x="0" y="150"/>
                  <a:pt x="0" y="159"/>
                </a:cubicBezTo>
                <a:cubicBezTo>
                  <a:pt x="0" y="164"/>
                  <a:pt x="2" y="168"/>
                  <a:pt x="5" y="171"/>
                </a:cubicBezTo>
                <a:cubicBezTo>
                  <a:pt x="5" y="171"/>
                  <a:pt x="5" y="171"/>
                  <a:pt x="5" y="171"/>
                </a:cubicBezTo>
                <a:cubicBezTo>
                  <a:pt x="8" y="174"/>
                  <a:pt x="12" y="175"/>
                  <a:pt x="16" y="175"/>
                </a:cubicBezTo>
                <a:cubicBezTo>
                  <a:pt x="16" y="175"/>
                  <a:pt x="16" y="175"/>
                  <a:pt x="16" y="175"/>
                </a:cubicBezTo>
                <a:cubicBezTo>
                  <a:pt x="19" y="178"/>
                  <a:pt x="21" y="183"/>
                  <a:pt x="21" y="187"/>
                </a:cubicBezTo>
                <a:cubicBezTo>
                  <a:pt x="21" y="192"/>
                  <a:pt x="19" y="196"/>
                  <a:pt x="16" y="199"/>
                </a:cubicBezTo>
                <a:cubicBezTo>
                  <a:pt x="16" y="199"/>
                  <a:pt x="16" y="199"/>
                  <a:pt x="16" y="199"/>
                </a:cubicBezTo>
                <a:cubicBezTo>
                  <a:pt x="7" y="199"/>
                  <a:pt x="0" y="206"/>
                  <a:pt x="0" y="215"/>
                </a:cubicBezTo>
                <a:cubicBezTo>
                  <a:pt x="0" y="224"/>
                  <a:pt x="7" y="231"/>
                  <a:pt x="16" y="231"/>
                </a:cubicBezTo>
                <a:cubicBezTo>
                  <a:pt x="16" y="231"/>
                  <a:pt x="16" y="231"/>
                  <a:pt x="16" y="231"/>
                </a:cubicBezTo>
                <a:cubicBezTo>
                  <a:pt x="19" y="234"/>
                  <a:pt x="21" y="238"/>
                  <a:pt x="21" y="243"/>
                </a:cubicBezTo>
                <a:cubicBezTo>
                  <a:pt x="21" y="252"/>
                  <a:pt x="14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61"/>
                  <a:pt x="5" y="261"/>
                  <a:pt x="5" y="261"/>
                </a:cubicBezTo>
                <a:cubicBezTo>
                  <a:pt x="5" y="262"/>
                  <a:pt x="5" y="262"/>
                  <a:pt x="5" y="262"/>
                </a:cubicBezTo>
                <a:cubicBezTo>
                  <a:pt x="5" y="262"/>
                  <a:pt x="5" y="262"/>
                  <a:pt x="5" y="262"/>
                </a:cubicBezTo>
                <a:cubicBezTo>
                  <a:pt x="97" y="345"/>
                  <a:pt x="97" y="345"/>
                  <a:pt x="97" y="345"/>
                </a:cubicBezTo>
                <a:cubicBezTo>
                  <a:pt x="149" y="351"/>
                  <a:pt x="223" y="355"/>
                  <a:pt x="312" y="34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9"/>
          <p:cNvSpPr/>
          <p:nvPr/>
        </p:nvSpPr>
        <p:spPr>
          <a:xfrm>
            <a:off x="1641475" y="4610100"/>
            <a:ext cx="782638" cy="147638"/>
          </a:xfrm>
          <a:custGeom>
            <a:avLst/>
            <a:gdLst/>
            <a:ahLst/>
            <a:cxnLst/>
            <a:rect l="l" t="t" r="r" b="b"/>
            <a:pathLst>
              <a:path w="373" h="71" extrusionOk="0">
                <a:moveTo>
                  <a:pt x="2" y="20"/>
                </a:moveTo>
                <a:cubicBezTo>
                  <a:pt x="2" y="20"/>
                  <a:pt x="221" y="41"/>
                  <a:pt x="373" y="0"/>
                </a:cubicBezTo>
                <a:cubicBezTo>
                  <a:pt x="373" y="0"/>
                  <a:pt x="363" y="12"/>
                  <a:pt x="373" y="23"/>
                </a:cubicBezTo>
                <a:cubicBezTo>
                  <a:pt x="373" y="23"/>
                  <a:pt x="218" y="71"/>
                  <a:pt x="0" y="45"/>
                </a:cubicBezTo>
                <a:cubicBezTo>
                  <a:pt x="0" y="45"/>
                  <a:pt x="15" y="36"/>
                  <a:pt x="2" y="20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9"/>
          <p:cNvSpPr/>
          <p:nvPr/>
        </p:nvSpPr>
        <p:spPr>
          <a:xfrm>
            <a:off x="1641475" y="4491038"/>
            <a:ext cx="781050" cy="149225"/>
          </a:xfrm>
          <a:custGeom>
            <a:avLst/>
            <a:gdLst/>
            <a:ahLst/>
            <a:cxnLst/>
            <a:rect l="l" t="t" r="r" b="b"/>
            <a:pathLst>
              <a:path w="372" h="72" extrusionOk="0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4"/>
                </a:cubicBezTo>
                <a:cubicBezTo>
                  <a:pt x="372" y="24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9"/>
          <p:cNvSpPr/>
          <p:nvPr/>
        </p:nvSpPr>
        <p:spPr>
          <a:xfrm>
            <a:off x="1639887" y="4373563"/>
            <a:ext cx="782638" cy="150813"/>
          </a:xfrm>
          <a:custGeom>
            <a:avLst/>
            <a:gdLst/>
            <a:ahLst/>
            <a:cxnLst/>
            <a:rect l="l" t="t" r="r" b="b"/>
            <a:pathLst>
              <a:path w="373" h="72" extrusionOk="0">
                <a:moveTo>
                  <a:pt x="2" y="21"/>
                </a:moveTo>
                <a:cubicBezTo>
                  <a:pt x="2" y="21"/>
                  <a:pt x="221" y="41"/>
                  <a:pt x="373" y="0"/>
                </a:cubicBezTo>
                <a:cubicBezTo>
                  <a:pt x="373" y="0"/>
                  <a:pt x="363" y="13"/>
                  <a:pt x="373" y="23"/>
                </a:cubicBezTo>
                <a:cubicBezTo>
                  <a:pt x="373" y="23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9"/>
          <p:cNvSpPr/>
          <p:nvPr/>
        </p:nvSpPr>
        <p:spPr>
          <a:xfrm>
            <a:off x="1639887" y="4257675"/>
            <a:ext cx="779463" cy="149225"/>
          </a:xfrm>
          <a:custGeom>
            <a:avLst/>
            <a:gdLst/>
            <a:ahLst/>
            <a:cxnLst/>
            <a:rect l="l" t="t" r="r" b="b"/>
            <a:pathLst>
              <a:path w="372" h="72" extrusionOk="0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3"/>
                </a:cubicBezTo>
                <a:cubicBezTo>
                  <a:pt x="372" y="23"/>
                  <a:pt x="218" y="72"/>
                  <a:pt x="0" y="45"/>
                </a:cubicBezTo>
                <a:cubicBezTo>
                  <a:pt x="0" y="45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9"/>
          <p:cNvSpPr/>
          <p:nvPr/>
        </p:nvSpPr>
        <p:spPr>
          <a:xfrm>
            <a:off x="1816100" y="4881563"/>
            <a:ext cx="450850" cy="114300"/>
          </a:xfrm>
          <a:custGeom>
            <a:avLst/>
            <a:gdLst/>
            <a:ahLst/>
            <a:cxnLst/>
            <a:rect l="l" t="t" r="r" b="b"/>
            <a:pathLst>
              <a:path w="215" h="55" extrusionOk="0">
                <a:moveTo>
                  <a:pt x="0" y="4"/>
                </a:moveTo>
                <a:cubicBezTo>
                  <a:pt x="31" y="32"/>
                  <a:pt x="31" y="32"/>
                  <a:pt x="31" y="32"/>
                </a:cubicBezTo>
                <a:cubicBezTo>
                  <a:pt x="39" y="45"/>
                  <a:pt x="67" y="55"/>
                  <a:pt x="105" y="5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47" y="54"/>
                  <a:pt x="175" y="43"/>
                  <a:pt x="180" y="32"/>
                </a:cubicBezTo>
                <a:cubicBezTo>
                  <a:pt x="215" y="0"/>
                  <a:pt x="215" y="0"/>
                  <a:pt x="215" y="0"/>
                </a:cubicBezTo>
                <a:cubicBezTo>
                  <a:pt x="126" y="14"/>
                  <a:pt x="52" y="10"/>
                  <a:pt x="0" y="4"/>
                </a:cubicBezTo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9"/>
          <p:cNvSpPr/>
          <p:nvPr/>
        </p:nvSpPr>
        <p:spPr>
          <a:xfrm>
            <a:off x="1712912" y="3170238"/>
            <a:ext cx="220663" cy="998538"/>
          </a:xfrm>
          <a:custGeom>
            <a:avLst/>
            <a:gdLst/>
            <a:ahLst/>
            <a:cxnLst/>
            <a:rect l="l" t="t" r="r" b="b"/>
            <a:pathLst>
              <a:path w="105" h="479" extrusionOk="0">
                <a:moveTo>
                  <a:pt x="89" y="479"/>
                </a:moveTo>
                <a:cubicBezTo>
                  <a:pt x="89" y="479"/>
                  <a:pt x="90" y="448"/>
                  <a:pt x="90" y="402"/>
                </a:cubicBezTo>
                <a:cubicBezTo>
                  <a:pt x="91" y="391"/>
                  <a:pt x="91" y="378"/>
                  <a:pt x="91" y="365"/>
                </a:cubicBezTo>
                <a:cubicBezTo>
                  <a:pt x="91" y="362"/>
                  <a:pt x="91" y="362"/>
                  <a:pt x="91" y="362"/>
                </a:cubicBezTo>
                <a:cubicBezTo>
                  <a:pt x="91" y="361"/>
                  <a:pt x="91" y="361"/>
                  <a:pt x="91" y="361"/>
                </a:cubicBezTo>
                <a:cubicBezTo>
                  <a:pt x="91" y="360"/>
                  <a:pt x="91" y="360"/>
                  <a:pt x="91" y="360"/>
                </a:cubicBezTo>
                <a:cubicBezTo>
                  <a:pt x="91" y="358"/>
                  <a:pt x="91" y="357"/>
                  <a:pt x="91" y="355"/>
                </a:cubicBezTo>
                <a:cubicBezTo>
                  <a:pt x="91" y="352"/>
                  <a:pt x="91" y="348"/>
                  <a:pt x="91" y="345"/>
                </a:cubicBezTo>
                <a:cubicBezTo>
                  <a:pt x="90" y="338"/>
                  <a:pt x="90" y="331"/>
                  <a:pt x="88" y="324"/>
                </a:cubicBezTo>
                <a:cubicBezTo>
                  <a:pt x="87" y="317"/>
                  <a:pt x="86" y="311"/>
                  <a:pt x="84" y="304"/>
                </a:cubicBezTo>
                <a:cubicBezTo>
                  <a:pt x="82" y="296"/>
                  <a:pt x="80" y="289"/>
                  <a:pt x="78" y="282"/>
                </a:cubicBezTo>
                <a:cubicBezTo>
                  <a:pt x="74" y="267"/>
                  <a:pt x="70" y="252"/>
                  <a:pt x="66" y="238"/>
                </a:cubicBezTo>
                <a:cubicBezTo>
                  <a:pt x="33" y="119"/>
                  <a:pt x="0" y="0"/>
                  <a:pt x="0" y="0"/>
                </a:cubicBezTo>
                <a:cubicBezTo>
                  <a:pt x="0" y="0"/>
                  <a:pt x="37" y="118"/>
                  <a:pt x="73" y="235"/>
                </a:cubicBezTo>
                <a:cubicBezTo>
                  <a:pt x="78" y="250"/>
                  <a:pt x="83" y="265"/>
                  <a:pt x="87" y="279"/>
                </a:cubicBezTo>
                <a:cubicBezTo>
                  <a:pt x="89" y="286"/>
                  <a:pt x="92" y="294"/>
                  <a:pt x="94" y="301"/>
                </a:cubicBezTo>
                <a:cubicBezTo>
                  <a:pt x="96" y="308"/>
                  <a:pt x="98" y="315"/>
                  <a:pt x="99" y="323"/>
                </a:cubicBezTo>
                <a:cubicBezTo>
                  <a:pt x="101" y="330"/>
                  <a:pt x="101" y="337"/>
                  <a:pt x="102" y="344"/>
                </a:cubicBezTo>
                <a:cubicBezTo>
                  <a:pt x="103" y="348"/>
                  <a:pt x="103" y="351"/>
                  <a:pt x="103" y="355"/>
                </a:cubicBezTo>
                <a:cubicBezTo>
                  <a:pt x="103" y="356"/>
                  <a:pt x="103" y="358"/>
                  <a:pt x="103" y="360"/>
                </a:cubicBezTo>
                <a:cubicBezTo>
                  <a:pt x="103" y="361"/>
                  <a:pt x="103" y="361"/>
                  <a:pt x="103" y="361"/>
                </a:cubicBezTo>
                <a:cubicBezTo>
                  <a:pt x="103" y="362"/>
                  <a:pt x="103" y="362"/>
                  <a:pt x="103" y="362"/>
                </a:cubicBezTo>
                <a:cubicBezTo>
                  <a:pt x="103" y="365"/>
                  <a:pt x="103" y="365"/>
                  <a:pt x="103" y="365"/>
                </a:cubicBezTo>
                <a:cubicBezTo>
                  <a:pt x="104" y="378"/>
                  <a:pt x="104" y="391"/>
                  <a:pt x="104" y="402"/>
                </a:cubicBezTo>
                <a:cubicBezTo>
                  <a:pt x="105" y="448"/>
                  <a:pt x="105" y="479"/>
                  <a:pt x="105" y="479"/>
                </a:cubicBezTo>
                <a:lnTo>
                  <a:pt x="89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9"/>
          <p:cNvSpPr/>
          <p:nvPr/>
        </p:nvSpPr>
        <p:spPr>
          <a:xfrm>
            <a:off x="2157412" y="3170238"/>
            <a:ext cx="215900" cy="998538"/>
          </a:xfrm>
          <a:custGeom>
            <a:avLst/>
            <a:gdLst/>
            <a:ahLst/>
            <a:cxnLst/>
            <a:rect l="l" t="t" r="r" b="b"/>
            <a:pathLst>
              <a:path w="103" h="479" extrusionOk="0">
                <a:moveTo>
                  <a:pt x="0" y="479"/>
                </a:moveTo>
                <a:cubicBezTo>
                  <a:pt x="0" y="479"/>
                  <a:pt x="1" y="449"/>
                  <a:pt x="1" y="402"/>
                </a:cubicBezTo>
                <a:cubicBezTo>
                  <a:pt x="1" y="391"/>
                  <a:pt x="1" y="378"/>
                  <a:pt x="2" y="365"/>
                </a:cubicBezTo>
                <a:cubicBezTo>
                  <a:pt x="2" y="362"/>
                  <a:pt x="2" y="359"/>
                  <a:pt x="2" y="355"/>
                </a:cubicBezTo>
                <a:cubicBezTo>
                  <a:pt x="2" y="351"/>
                  <a:pt x="2" y="348"/>
                  <a:pt x="2" y="345"/>
                </a:cubicBezTo>
                <a:cubicBezTo>
                  <a:pt x="3" y="337"/>
                  <a:pt x="4" y="330"/>
                  <a:pt x="5" y="323"/>
                </a:cubicBezTo>
                <a:cubicBezTo>
                  <a:pt x="6" y="321"/>
                  <a:pt x="6" y="319"/>
                  <a:pt x="6" y="317"/>
                </a:cubicBezTo>
                <a:cubicBezTo>
                  <a:pt x="7" y="315"/>
                  <a:pt x="7" y="314"/>
                  <a:pt x="8" y="312"/>
                </a:cubicBezTo>
                <a:cubicBezTo>
                  <a:pt x="9" y="308"/>
                  <a:pt x="10" y="304"/>
                  <a:pt x="11" y="301"/>
                </a:cubicBezTo>
                <a:cubicBezTo>
                  <a:pt x="13" y="294"/>
                  <a:pt x="15" y="287"/>
                  <a:pt x="18" y="279"/>
                </a:cubicBezTo>
                <a:cubicBezTo>
                  <a:pt x="22" y="265"/>
                  <a:pt x="26" y="250"/>
                  <a:pt x="31" y="235"/>
                </a:cubicBezTo>
                <a:cubicBezTo>
                  <a:pt x="67" y="118"/>
                  <a:pt x="103" y="0"/>
                  <a:pt x="103" y="0"/>
                </a:cubicBezTo>
                <a:cubicBezTo>
                  <a:pt x="103" y="0"/>
                  <a:pt x="71" y="119"/>
                  <a:pt x="39" y="238"/>
                </a:cubicBezTo>
                <a:cubicBezTo>
                  <a:pt x="35" y="252"/>
                  <a:pt x="31" y="267"/>
                  <a:pt x="27" y="282"/>
                </a:cubicBezTo>
                <a:cubicBezTo>
                  <a:pt x="25" y="289"/>
                  <a:pt x="23" y="297"/>
                  <a:pt x="21" y="304"/>
                </a:cubicBezTo>
                <a:cubicBezTo>
                  <a:pt x="20" y="307"/>
                  <a:pt x="19" y="311"/>
                  <a:pt x="18" y="314"/>
                </a:cubicBezTo>
                <a:cubicBezTo>
                  <a:pt x="17" y="319"/>
                  <a:pt x="17" y="319"/>
                  <a:pt x="17" y="319"/>
                </a:cubicBezTo>
                <a:cubicBezTo>
                  <a:pt x="17" y="321"/>
                  <a:pt x="16" y="323"/>
                  <a:pt x="16" y="325"/>
                </a:cubicBezTo>
                <a:cubicBezTo>
                  <a:pt x="15" y="332"/>
                  <a:pt x="14" y="338"/>
                  <a:pt x="14" y="345"/>
                </a:cubicBezTo>
                <a:cubicBezTo>
                  <a:pt x="14" y="348"/>
                  <a:pt x="14" y="352"/>
                  <a:pt x="14" y="355"/>
                </a:cubicBezTo>
                <a:cubicBezTo>
                  <a:pt x="14" y="358"/>
                  <a:pt x="14" y="362"/>
                  <a:pt x="14" y="365"/>
                </a:cubicBezTo>
                <a:cubicBezTo>
                  <a:pt x="14" y="378"/>
                  <a:pt x="14" y="391"/>
                  <a:pt x="15" y="402"/>
                </a:cubicBezTo>
                <a:cubicBezTo>
                  <a:pt x="16" y="449"/>
                  <a:pt x="16" y="479"/>
                  <a:pt x="16" y="479"/>
                </a:cubicBezTo>
                <a:lnTo>
                  <a:pt x="0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9"/>
          <p:cNvSpPr/>
          <p:nvPr/>
        </p:nvSpPr>
        <p:spPr>
          <a:xfrm>
            <a:off x="1751012" y="3230563"/>
            <a:ext cx="155575" cy="127000"/>
          </a:xfrm>
          <a:custGeom>
            <a:avLst/>
            <a:gdLst/>
            <a:ahLst/>
            <a:cxnLst/>
            <a:rect l="l" t="t" r="r" b="b"/>
            <a:pathLst>
              <a:path w="74" h="61" extrusionOk="0">
                <a:moveTo>
                  <a:pt x="36" y="0"/>
                </a:moveTo>
                <a:cubicBezTo>
                  <a:pt x="36" y="0"/>
                  <a:pt x="36" y="0"/>
                  <a:pt x="34" y="0"/>
                </a:cubicBezTo>
                <a:cubicBezTo>
                  <a:pt x="33" y="0"/>
                  <a:pt x="33" y="0"/>
                  <a:pt x="31" y="0"/>
                </a:cubicBezTo>
                <a:cubicBezTo>
                  <a:pt x="30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1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8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4" y="55"/>
                  <a:pt x="31" y="57"/>
                  <a:pt x="36" y="57"/>
                </a:cubicBezTo>
                <a:cubicBezTo>
                  <a:pt x="40" y="57"/>
                  <a:pt x="42" y="57"/>
                  <a:pt x="45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69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8" y="9"/>
                </a:cubicBezTo>
                <a:cubicBezTo>
                  <a:pt x="57" y="7"/>
                  <a:pt x="55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2" y="0"/>
                  <a:pt x="41" y="0"/>
                </a:cubicBezTo>
                <a:cubicBezTo>
                  <a:pt x="40" y="0"/>
                  <a:pt x="39" y="0"/>
                  <a:pt x="39" y="0"/>
                </a:cubicBezTo>
                <a:cubicBezTo>
                  <a:pt x="37" y="0"/>
                  <a:pt x="36" y="0"/>
                  <a:pt x="36" y="0"/>
                </a:cubicBezTo>
                <a:close/>
                <a:moveTo>
                  <a:pt x="36" y="0"/>
                </a:moveTo>
                <a:cubicBezTo>
                  <a:pt x="36" y="0"/>
                  <a:pt x="37" y="0"/>
                  <a:pt x="39" y="0"/>
                </a:cubicBezTo>
                <a:cubicBezTo>
                  <a:pt x="40" y="0"/>
                  <a:pt x="42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3" y="8"/>
                </a:cubicBezTo>
                <a:cubicBezTo>
                  <a:pt x="64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69" y="43"/>
                </a:cubicBezTo>
                <a:cubicBezTo>
                  <a:pt x="68" y="46"/>
                  <a:pt x="66" y="48"/>
                  <a:pt x="63" y="51"/>
                </a:cubicBezTo>
                <a:cubicBezTo>
                  <a:pt x="61" y="53"/>
                  <a:pt x="58" y="55"/>
                  <a:pt x="56" y="56"/>
                </a:cubicBezTo>
                <a:cubicBezTo>
                  <a:pt x="53" y="58"/>
                  <a:pt x="49" y="59"/>
                  <a:pt x="46" y="60"/>
                </a:cubicBezTo>
                <a:cubicBezTo>
                  <a:pt x="43" y="61"/>
                  <a:pt x="40" y="61"/>
                  <a:pt x="37" y="61"/>
                </a:cubicBezTo>
                <a:cubicBezTo>
                  <a:pt x="30" y="61"/>
                  <a:pt x="23" y="59"/>
                  <a:pt x="17" y="56"/>
                </a:cubicBezTo>
                <a:cubicBezTo>
                  <a:pt x="14" y="55"/>
                  <a:pt x="12" y="53"/>
                  <a:pt x="9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0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9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6" y="0"/>
                  <a:pt x="36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9"/>
          <p:cNvSpPr/>
          <p:nvPr/>
        </p:nvSpPr>
        <p:spPr>
          <a:xfrm>
            <a:off x="1895475" y="3230563"/>
            <a:ext cx="155575" cy="127000"/>
          </a:xfrm>
          <a:custGeom>
            <a:avLst/>
            <a:gdLst/>
            <a:ahLst/>
            <a:cxnLst/>
            <a:rect l="l" t="t" r="r" b="b"/>
            <a:pathLst>
              <a:path w="74" h="61" extrusionOk="0">
                <a:moveTo>
                  <a:pt x="37" y="0"/>
                </a:moveTo>
                <a:cubicBezTo>
                  <a:pt x="37" y="0"/>
                  <a:pt x="36" y="0"/>
                  <a:pt x="34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7" y="0"/>
                  <a:pt x="39" y="0"/>
                </a:cubicBezTo>
                <a:cubicBezTo>
                  <a:pt x="40" y="0"/>
                  <a:pt x="43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3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9"/>
          <p:cNvSpPr/>
          <p:nvPr/>
        </p:nvSpPr>
        <p:spPr>
          <a:xfrm>
            <a:off x="2039937" y="3230563"/>
            <a:ext cx="155575" cy="127000"/>
          </a:xfrm>
          <a:custGeom>
            <a:avLst/>
            <a:gdLst/>
            <a:ahLst/>
            <a:cxnLst/>
            <a:rect l="l" t="t" r="r" b="b"/>
            <a:pathLst>
              <a:path w="74" h="61" extrusionOk="0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5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1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6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1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9"/>
          <p:cNvSpPr/>
          <p:nvPr/>
        </p:nvSpPr>
        <p:spPr>
          <a:xfrm>
            <a:off x="2184400" y="3230563"/>
            <a:ext cx="155575" cy="127000"/>
          </a:xfrm>
          <a:custGeom>
            <a:avLst/>
            <a:gdLst/>
            <a:ahLst/>
            <a:cxnLst/>
            <a:rect l="l" t="t" r="r" b="b"/>
            <a:pathLst>
              <a:path w="74" h="61" extrusionOk="0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7" y="7"/>
                  <a:pt x="15" y="9"/>
                </a:cubicBezTo>
                <a:cubicBezTo>
                  <a:pt x="14" y="10"/>
                  <a:pt x="12" y="11"/>
                  <a:pt x="11" y="13"/>
                </a:cubicBezTo>
                <a:cubicBezTo>
                  <a:pt x="8" y="16"/>
                  <a:pt x="5" y="21"/>
                  <a:pt x="5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5" y="31"/>
                  <a:pt x="5" y="32"/>
                  <a:pt x="5" y="34"/>
                </a:cubicBezTo>
                <a:cubicBezTo>
                  <a:pt x="5" y="36"/>
                  <a:pt x="6" y="39"/>
                  <a:pt x="8" y="41"/>
                </a:cubicBezTo>
                <a:cubicBezTo>
                  <a:pt x="9" y="43"/>
                  <a:pt x="11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2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9" y="21"/>
                  <a:pt x="66" y="16"/>
                  <a:pt x="64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6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6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7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2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8" y="48"/>
                  <a:pt x="6" y="46"/>
                  <a:pt x="4" y="43"/>
                </a:cubicBezTo>
                <a:cubicBezTo>
                  <a:pt x="3" y="40"/>
                  <a:pt x="1" y="37"/>
                  <a:pt x="1" y="34"/>
                </a:cubicBezTo>
                <a:cubicBezTo>
                  <a:pt x="1" y="33"/>
                  <a:pt x="1" y="31"/>
                  <a:pt x="0" y="30"/>
                </a:cubicBezTo>
                <a:cubicBezTo>
                  <a:pt x="0" y="28"/>
                  <a:pt x="1" y="27"/>
                  <a:pt x="1" y="25"/>
                </a:cubicBezTo>
                <a:cubicBezTo>
                  <a:pt x="2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3" y="6"/>
                </a:cubicBezTo>
                <a:cubicBezTo>
                  <a:pt x="15" y="4"/>
                  <a:pt x="17" y="3"/>
                  <a:pt x="18" y="3"/>
                </a:cubicBezTo>
                <a:cubicBezTo>
                  <a:pt x="22" y="1"/>
                  <a:pt x="26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6" name="Google Shape;91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1225" y="2152650"/>
            <a:ext cx="596900" cy="95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9850" y="4913313"/>
            <a:ext cx="1385888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41500" y="4913313"/>
            <a:ext cx="390525" cy="8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9" name="Google Shape;919;p19"/>
          <p:cNvGrpSpPr/>
          <p:nvPr/>
        </p:nvGrpSpPr>
        <p:grpSpPr>
          <a:xfrm>
            <a:off x="3290888" y="1862138"/>
            <a:ext cx="8305799" cy="1144588"/>
            <a:chOff x="3697288" y="1778000"/>
            <a:chExt cx="8305799" cy="1144588"/>
          </a:xfrm>
        </p:grpSpPr>
        <p:sp>
          <p:nvSpPr>
            <p:cNvPr id="920" name="Google Shape;920;p19"/>
            <p:cNvSpPr/>
            <p:nvPr/>
          </p:nvSpPr>
          <p:spPr>
            <a:xfrm>
              <a:off x="5934074" y="1778000"/>
              <a:ext cx="6069013" cy="1135062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228"/>
                    <a:pt x="2345" y="228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934075" y="1778000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934075" y="1778000"/>
              <a:ext cx="1220788" cy="1135062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3816350" y="2254250"/>
              <a:ext cx="2122488" cy="557213"/>
            </a:xfrm>
            <a:custGeom>
              <a:avLst/>
              <a:gdLst/>
              <a:ahLst/>
              <a:cxnLst/>
              <a:rect l="l" t="t" r="r" b="b"/>
              <a:pathLst>
                <a:path w="1013" h="267" extrusionOk="0">
                  <a:moveTo>
                    <a:pt x="1011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7" y="0"/>
                    <a:pt x="227" y="0"/>
                  </a:cubicBezTo>
                  <a:cubicBezTo>
                    <a:pt x="1" y="264"/>
                    <a:pt x="1" y="264"/>
                    <a:pt x="1" y="264"/>
                  </a:cubicBezTo>
                  <a:cubicBezTo>
                    <a:pt x="0" y="265"/>
                    <a:pt x="0" y="266"/>
                    <a:pt x="1" y="267"/>
                  </a:cubicBezTo>
                  <a:cubicBezTo>
                    <a:pt x="2" y="267"/>
                    <a:pt x="3" y="267"/>
                    <a:pt x="4" y="266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697288" y="2730500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 txBox="1"/>
            <p:nvPr/>
          </p:nvSpPr>
          <p:spPr>
            <a:xfrm>
              <a:off x="6973888" y="1928510"/>
              <a:ext cx="46482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Phát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triển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thêm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nhiều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chức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năng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của</a:t>
              </a:r>
              <a:r>
                <a:rPr lang="vi-VN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dirty="0">
                  <a:solidFill>
                    <a:schemeClr val="lt1"/>
                  </a:solidFill>
                </a:rPr>
                <a:t>website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như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vi-VN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Xuất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file excel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báo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giá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phiếu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theo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dõi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công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việc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Tối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ưu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hóa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tốc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độ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thực</a:t>
              </a:r>
              <a:r>
                <a:rPr lang="en-US" sz="16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</a:t>
              </a:r>
              <a:r>
                <a:rPr lang="en-US" sz="1600" dirty="0">
                  <a:solidFill>
                    <a:schemeClr val="lt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lt1"/>
                  </a:solidFill>
                </a:rPr>
                <a:t>của</a:t>
              </a:r>
              <a:r>
                <a:rPr lang="en-US" sz="1600" dirty="0" smtClean="0">
                  <a:solidFill>
                    <a:schemeClr val="lt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lt1"/>
                  </a:solidFill>
                </a:rPr>
                <a:t>hệ</a:t>
              </a:r>
              <a:r>
                <a:rPr lang="en-US" sz="1600" dirty="0" smtClean="0">
                  <a:solidFill>
                    <a:schemeClr val="lt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lt1"/>
                  </a:solidFill>
                </a:rPr>
                <a:t>thống</a:t>
              </a:r>
              <a:endParaRPr sz="1800" b="0" i="0" u="none" strike="noStrike" cap="none" dirty="0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>
            <a:off x="3273425" y="3282951"/>
            <a:ext cx="8323262" cy="1228724"/>
            <a:chOff x="3679825" y="3198813"/>
            <a:chExt cx="8323262" cy="952500"/>
          </a:xfrm>
        </p:grpSpPr>
        <p:sp>
          <p:nvSpPr>
            <p:cNvPr id="927" name="Google Shape;927;p19"/>
            <p:cNvSpPr/>
            <p:nvPr/>
          </p:nvSpPr>
          <p:spPr>
            <a:xfrm>
              <a:off x="5934075" y="3198813"/>
              <a:ext cx="6069012" cy="952500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934075" y="3198813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934075" y="3198813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816350" y="3670300"/>
              <a:ext cx="2122488" cy="9525"/>
            </a:xfrm>
            <a:custGeom>
              <a:avLst/>
              <a:gdLst/>
              <a:ahLst/>
              <a:cxnLst/>
              <a:rect l="l" t="t" r="r" b="b"/>
              <a:pathLst>
                <a:path w="1013" h="4" extrusionOk="0">
                  <a:moveTo>
                    <a:pt x="10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679825" y="3579813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19"/>
          <p:cNvGrpSpPr/>
          <p:nvPr/>
        </p:nvGrpSpPr>
        <p:grpSpPr>
          <a:xfrm>
            <a:off x="3308350" y="4521201"/>
            <a:ext cx="8288337" cy="1135063"/>
            <a:chOff x="3714750" y="4437063"/>
            <a:chExt cx="8288337" cy="1135063"/>
          </a:xfrm>
        </p:grpSpPr>
        <p:sp>
          <p:nvSpPr>
            <p:cNvPr id="933" name="Google Shape;933;p19"/>
            <p:cNvSpPr/>
            <p:nvPr/>
          </p:nvSpPr>
          <p:spPr>
            <a:xfrm>
              <a:off x="3714750" y="4437063"/>
              <a:ext cx="193675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5934075" y="4621213"/>
              <a:ext cx="6069012" cy="950913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5934075" y="4621213"/>
              <a:ext cx="1220788" cy="950913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5934075" y="4621213"/>
              <a:ext cx="1220788" cy="950913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3816350" y="4538663"/>
              <a:ext cx="2122488" cy="560388"/>
            </a:xfrm>
            <a:custGeom>
              <a:avLst/>
              <a:gdLst/>
              <a:ahLst/>
              <a:cxnLst/>
              <a:rect l="l" t="t" r="r" b="b"/>
              <a:pathLst>
                <a:path w="1013" h="268" extrusionOk="0">
                  <a:moveTo>
                    <a:pt x="1011" y="264"/>
                  </a:moveTo>
                  <a:cubicBezTo>
                    <a:pt x="229" y="264"/>
                    <a:pt x="229" y="264"/>
                    <a:pt x="229" y="26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8"/>
                    <a:pt x="228" y="268"/>
                    <a:pt x="228" y="268"/>
                  </a:cubicBezTo>
                  <a:cubicBezTo>
                    <a:pt x="1011" y="268"/>
                    <a:pt x="1011" y="268"/>
                    <a:pt x="1011" y="268"/>
                  </a:cubicBezTo>
                  <a:cubicBezTo>
                    <a:pt x="1012" y="268"/>
                    <a:pt x="1013" y="267"/>
                    <a:pt x="1013" y="266"/>
                  </a:cubicBezTo>
                  <a:cubicBezTo>
                    <a:pt x="1013" y="265"/>
                    <a:pt x="1012" y="264"/>
                    <a:pt x="1011" y="26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19"/>
          <p:cNvSpPr txBox="1"/>
          <p:nvPr/>
        </p:nvSpPr>
        <p:spPr>
          <a:xfrm>
            <a:off x="6713538" y="4787901"/>
            <a:ext cx="4648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Chỉnh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sửa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trang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web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để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có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thể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lưu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những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thông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tin chi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tiết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hơn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về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hàng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hóa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và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khách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ea typeface="Oi"/>
              </a:rPr>
              <a:t>hàng</a:t>
            </a:r>
            <a:r>
              <a:rPr lang="en-US" sz="1800" dirty="0" smtClean="0">
                <a:solidFill>
                  <a:schemeClr val="lt1"/>
                </a:solidFill>
                <a:ea typeface="Oi"/>
              </a:rPr>
              <a:t>.</a:t>
            </a:r>
            <a:endParaRPr sz="1800" b="0" i="0" u="none" strike="noStrike" cap="none" dirty="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39" name="Google Shape;939;p19"/>
          <p:cNvSpPr txBox="1"/>
          <p:nvPr/>
        </p:nvSpPr>
        <p:spPr>
          <a:xfrm>
            <a:off x="6567488" y="3320872"/>
            <a:ext cx="4648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Thay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website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thân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hơn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tăng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khả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mật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40" name="Google Shape;940;p19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17"/>
          <p:cNvGrpSpPr/>
          <p:nvPr/>
        </p:nvGrpSpPr>
        <p:grpSpPr>
          <a:xfrm>
            <a:off x="2386080" y="0"/>
            <a:ext cx="3314880" cy="6857640"/>
            <a:chOff x="2386080" y="0"/>
            <a:chExt cx="3314880" cy="6857640"/>
          </a:xfrm>
        </p:grpSpPr>
        <p:sp>
          <p:nvSpPr>
            <p:cNvPr id="862" name="Google Shape;862;p17"/>
            <p:cNvSpPr/>
            <p:nvPr/>
          </p:nvSpPr>
          <p:spPr>
            <a:xfrm>
              <a:off x="30502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F0000"/>
                </a:gs>
                <a:gs pos="48000">
                  <a:srgbClr val="FF3C3C"/>
                </a:gs>
                <a:gs pos="100000">
                  <a:srgbClr val="FF878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7"/>
            <p:cNvSpPr/>
            <p:nvPr/>
          </p:nvSpPr>
          <p:spPr>
            <a:xfrm rot="10800000" flipH="1">
              <a:off x="3050280" y="1142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7"/>
            <p:cNvSpPr/>
            <p:nvPr/>
          </p:nvSpPr>
          <p:spPr>
            <a:xfrm rot="10800000" flipH="1">
              <a:off x="23860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7A7B"/>
                </a:gs>
                <a:gs pos="35000">
                  <a:srgbClr val="FFA3A3"/>
                </a:gs>
                <a:gs pos="100000">
                  <a:srgbClr val="FFD6D6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712320" y="1143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7"/>
            <p:cNvSpPr/>
            <p:nvPr/>
          </p:nvSpPr>
          <p:spPr>
            <a:xfrm rot="10800000" flipH="1">
              <a:off x="3713400" y="2285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4375440" y="2286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7"/>
            <p:cNvSpPr/>
            <p:nvPr/>
          </p:nvSpPr>
          <p:spPr>
            <a:xfrm rot="10800000" flipH="1">
              <a:off x="4375440" y="3428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3711960" y="3429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7"/>
            <p:cNvSpPr/>
            <p:nvPr/>
          </p:nvSpPr>
          <p:spPr>
            <a:xfrm rot="10800000" flipH="1">
              <a:off x="3711960" y="4571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3047400" y="4572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7"/>
            <p:cNvSpPr/>
            <p:nvPr/>
          </p:nvSpPr>
          <p:spPr>
            <a:xfrm rot="10800000" flipH="1">
              <a:off x="3050280" y="5714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2386080" y="5715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Google Shape;874;p17"/>
          <p:cNvSpPr/>
          <p:nvPr/>
        </p:nvSpPr>
        <p:spPr>
          <a:xfrm>
            <a:off x="820800" y="3013560"/>
            <a:ext cx="376776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1" u="none" strike="noStrike" cap="non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Phần 05 :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5" name="Google Shape;875;p17"/>
          <p:cNvGrpSpPr/>
          <p:nvPr/>
        </p:nvGrpSpPr>
        <p:grpSpPr>
          <a:xfrm>
            <a:off x="5791201" y="2068658"/>
            <a:ext cx="6400799" cy="2911891"/>
            <a:chOff x="5879896" y="1770480"/>
            <a:chExt cx="5259520" cy="364680"/>
          </a:xfrm>
        </p:grpSpPr>
        <p:sp>
          <p:nvSpPr>
            <p:cNvPr id="876" name="Google Shape;876;p17"/>
            <p:cNvSpPr/>
            <p:nvPr/>
          </p:nvSpPr>
          <p:spPr>
            <a:xfrm>
              <a:off x="5879896" y="1887418"/>
              <a:ext cx="5259520" cy="103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 SẢN PHẨM</a:t>
              </a:r>
              <a:endParaRPr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6525360" y="17704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1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8" name="Google Shape;878;p17"/>
          <p:cNvSpPr/>
          <p:nvPr/>
        </p:nvSpPr>
        <p:spPr>
          <a:xfrm>
            <a:off x="11430000" y="76200"/>
            <a:ext cx="643320" cy="593280"/>
          </a:xfrm>
          <a:custGeom>
            <a:avLst/>
            <a:gdLst/>
            <a:ahLst/>
            <a:cxnLst/>
            <a:rect l="l" t="t" r="r" b="b"/>
            <a:pathLst>
              <a:path w="578320" h="533197" extrusionOk="0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7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20"/>
          <p:cNvPicPr preferRelativeResize="0"/>
          <p:nvPr/>
        </p:nvPicPr>
        <p:blipFill rotWithShape="1">
          <a:blip r:embed="rId3">
            <a:alphaModFix/>
          </a:blip>
          <a:srcRect l="16827" r="16827"/>
          <a:stretch/>
        </p:blipFill>
        <p:spPr>
          <a:xfrm>
            <a:off x="5486400" y="360"/>
            <a:ext cx="68396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20"/>
          <p:cNvSpPr/>
          <p:nvPr/>
        </p:nvSpPr>
        <p:spPr>
          <a:xfrm rot="10800000" flipH="1">
            <a:off x="11000520" y="5539"/>
            <a:ext cx="1325520" cy="1142640"/>
          </a:xfrm>
          <a:prstGeom prst="triangle">
            <a:avLst>
              <a:gd name="adj" fmla="val 50000"/>
            </a:avLst>
          </a:prstGeom>
          <a:solidFill>
            <a:srgbClr val="EB1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20"/>
          <p:cNvSpPr/>
          <p:nvPr/>
        </p:nvSpPr>
        <p:spPr>
          <a:xfrm rot="10800000" flipH="1">
            <a:off x="8458200" y="5539"/>
            <a:ext cx="1325520" cy="1142640"/>
          </a:xfrm>
          <a:prstGeom prst="triangle">
            <a:avLst>
              <a:gd name="adj" fmla="val 50000"/>
            </a:avLst>
          </a:prstGeom>
          <a:solidFill>
            <a:srgbClr val="88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20"/>
          <p:cNvSpPr/>
          <p:nvPr/>
        </p:nvSpPr>
        <p:spPr>
          <a:xfrm rot="10800000" flipH="1">
            <a:off x="5486400" y="-11477"/>
            <a:ext cx="1325520" cy="114264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20"/>
          <p:cNvSpPr/>
          <p:nvPr/>
        </p:nvSpPr>
        <p:spPr>
          <a:xfrm>
            <a:off x="855360" y="2327400"/>
            <a:ext cx="621828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FOR WATCHING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20"/>
          <p:cNvSpPr/>
          <p:nvPr/>
        </p:nvSpPr>
        <p:spPr>
          <a:xfrm>
            <a:off x="533400" y="4296860"/>
            <a:ext cx="4786200" cy="14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Em xin chân thành cảm ơn hội đồng thầy cô đã lắng nghe và theo dõi bài thuyết trình của em.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"/>
          <p:cNvSpPr/>
          <p:nvPr/>
        </p:nvSpPr>
        <p:spPr>
          <a:xfrm>
            <a:off x="6624478" y="-24183"/>
            <a:ext cx="5567522" cy="6858000"/>
          </a:xfrm>
          <a:prstGeom prst="rect">
            <a:avLst/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3"/>
          <p:cNvGrpSpPr/>
          <p:nvPr/>
        </p:nvGrpSpPr>
        <p:grpSpPr>
          <a:xfrm>
            <a:off x="4626380" y="2249924"/>
            <a:ext cx="6921829" cy="2078254"/>
            <a:chOff x="4578255" y="2223130"/>
            <a:chExt cx="6921829" cy="2078254"/>
          </a:xfrm>
        </p:grpSpPr>
        <p:sp>
          <p:nvSpPr>
            <p:cNvPr id="492" name="Google Shape;492;p3"/>
            <p:cNvSpPr/>
            <p:nvPr/>
          </p:nvSpPr>
          <p:spPr>
            <a:xfrm>
              <a:off x="5404084" y="2223130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578255" y="3378054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CHÍNH</a:t>
              </a:r>
              <a:endPara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3"/>
          <p:cNvSpPr/>
          <p:nvPr/>
        </p:nvSpPr>
        <p:spPr>
          <a:xfrm>
            <a:off x="7867807" y="916782"/>
            <a:ext cx="197220" cy="178178"/>
          </a:xfrm>
          <a:prstGeom prst="rect">
            <a:avLst/>
          </a:prstGeom>
          <a:solidFill>
            <a:srgbClr val="68D0C6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3"/>
          <p:cNvGrpSpPr/>
          <p:nvPr/>
        </p:nvGrpSpPr>
        <p:grpSpPr>
          <a:xfrm>
            <a:off x="6080207" y="1118203"/>
            <a:ext cx="880712" cy="810164"/>
            <a:chOff x="5908413" y="847857"/>
            <a:chExt cx="938013" cy="939583"/>
          </a:xfrm>
        </p:grpSpPr>
        <p:sp>
          <p:nvSpPr>
            <p:cNvPr id="496" name="Google Shape;496;p3"/>
            <p:cNvSpPr/>
            <p:nvPr/>
          </p:nvSpPr>
          <p:spPr>
            <a:xfrm>
              <a:off x="5908413" y="847857"/>
              <a:ext cx="938013" cy="93958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6021503" y="927340"/>
              <a:ext cx="684331" cy="646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3"/>
          <p:cNvSpPr/>
          <p:nvPr/>
        </p:nvSpPr>
        <p:spPr>
          <a:xfrm>
            <a:off x="735624" y="1310456"/>
            <a:ext cx="48531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endParaRPr sz="2400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9" name="Google Shape;499;p3"/>
          <p:cNvGrpSpPr/>
          <p:nvPr/>
        </p:nvGrpSpPr>
        <p:grpSpPr>
          <a:xfrm rot="-5400000">
            <a:off x="5060705" y="921408"/>
            <a:ext cx="18288" cy="822960"/>
            <a:chOff x="5839691" y="2713589"/>
            <a:chExt cx="1406625" cy="1430822"/>
          </a:xfrm>
        </p:grpSpPr>
        <p:sp>
          <p:nvSpPr>
            <p:cNvPr id="500" name="Google Shape;500;p3"/>
            <p:cNvSpPr/>
            <p:nvPr/>
          </p:nvSpPr>
          <p:spPr>
            <a:xfrm>
              <a:off x="5839691" y="2713589"/>
              <a:ext cx="1406625" cy="14308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6048641" y="2967335"/>
              <a:ext cx="988724" cy="9233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3"/>
          <p:cNvSpPr/>
          <p:nvPr/>
        </p:nvSpPr>
        <p:spPr>
          <a:xfrm>
            <a:off x="609600" y="6453374"/>
            <a:ext cx="145143" cy="145143"/>
          </a:xfrm>
          <a:prstGeom prst="rect">
            <a:avLst/>
          </a:prstGeom>
          <a:solidFill>
            <a:srgbClr val="68D0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"/>
          <p:cNvSpPr/>
          <p:nvPr/>
        </p:nvSpPr>
        <p:spPr>
          <a:xfrm>
            <a:off x="807558" y="6453373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"/>
          <p:cNvSpPr/>
          <p:nvPr/>
        </p:nvSpPr>
        <p:spPr>
          <a:xfrm>
            <a:off x="1005516" y="6453373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"/>
          <p:cNvSpPr/>
          <p:nvPr/>
        </p:nvSpPr>
        <p:spPr>
          <a:xfrm>
            <a:off x="1203474" y="6453373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"/>
          <p:cNvSpPr/>
          <p:nvPr/>
        </p:nvSpPr>
        <p:spPr>
          <a:xfrm>
            <a:off x="1401430" y="6453373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"/>
          <p:cNvSpPr/>
          <p:nvPr/>
        </p:nvSpPr>
        <p:spPr>
          <a:xfrm>
            <a:off x="10134600" y="5774162"/>
            <a:ext cx="145143" cy="145143"/>
          </a:xfrm>
          <a:prstGeom prst="rect">
            <a:avLst/>
          </a:prstGeom>
          <a:solidFill>
            <a:srgbClr val="68D0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"/>
          <p:cNvSpPr/>
          <p:nvPr/>
        </p:nvSpPr>
        <p:spPr>
          <a:xfrm>
            <a:off x="11507637" y="916782"/>
            <a:ext cx="145143" cy="145143"/>
          </a:xfrm>
          <a:prstGeom prst="rect">
            <a:avLst/>
          </a:prstGeom>
          <a:solidFill>
            <a:srgbClr val="68D0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"/>
          <p:cNvSpPr/>
          <p:nvPr/>
        </p:nvSpPr>
        <p:spPr>
          <a:xfrm>
            <a:off x="742770" y="1109127"/>
            <a:ext cx="5350273" cy="810163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prstDash val="lg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3"/>
          <p:cNvGrpSpPr/>
          <p:nvPr/>
        </p:nvGrpSpPr>
        <p:grpSpPr>
          <a:xfrm>
            <a:off x="6103978" y="2253126"/>
            <a:ext cx="880712" cy="810164"/>
            <a:chOff x="5915473" y="787140"/>
            <a:chExt cx="938013" cy="939583"/>
          </a:xfrm>
        </p:grpSpPr>
        <p:sp>
          <p:nvSpPr>
            <p:cNvPr id="512" name="Google Shape;512;p3"/>
            <p:cNvSpPr/>
            <p:nvPr/>
          </p:nvSpPr>
          <p:spPr>
            <a:xfrm>
              <a:off x="5915473" y="787140"/>
              <a:ext cx="938013" cy="9395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6068764" y="861569"/>
              <a:ext cx="684331" cy="749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3"/>
          <p:cNvGrpSpPr/>
          <p:nvPr/>
        </p:nvGrpSpPr>
        <p:grpSpPr>
          <a:xfrm rot="-5400000">
            <a:off x="5084476" y="2049931"/>
            <a:ext cx="18288" cy="822960"/>
            <a:chOff x="5839691" y="2713589"/>
            <a:chExt cx="1406625" cy="1430822"/>
          </a:xfrm>
        </p:grpSpPr>
        <p:sp>
          <p:nvSpPr>
            <p:cNvPr id="515" name="Google Shape;515;p3"/>
            <p:cNvSpPr/>
            <p:nvPr/>
          </p:nvSpPr>
          <p:spPr>
            <a:xfrm>
              <a:off x="5839691" y="2713589"/>
              <a:ext cx="1406625" cy="1430822"/>
            </a:xfrm>
            <a:prstGeom prst="rect">
              <a:avLst/>
            </a:prstGeom>
            <a:gradFill>
              <a:gsLst>
                <a:gs pos="0">
                  <a:srgbClr val="D11111"/>
                </a:gs>
                <a:gs pos="80000">
                  <a:srgbClr val="FF1818"/>
                </a:gs>
                <a:gs pos="100000">
                  <a:srgbClr val="FF1313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6048641" y="2967335"/>
              <a:ext cx="988724" cy="923330"/>
            </a:xfrm>
            <a:prstGeom prst="rect">
              <a:avLst/>
            </a:prstGeom>
            <a:gradFill>
              <a:gsLst>
                <a:gs pos="0">
                  <a:srgbClr val="D11111"/>
                </a:gs>
                <a:gs pos="80000">
                  <a:srgbClr val="FF1818"/>
                </a:gs>
                <a:gs pos="100000">
                  <a:srgbClr val="FF1313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3"/>
          <p:cNvSpPr/>
          <p:nvPr/>
        </p:nvSpPr>
        <p:spPr>
          <a:xfrm>
            <a:off x="753705" y="2246726"/>
            <a:ext cx="5350273" cy="810163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prstDash val="lg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3"/>
          <p:cNvGrpSpPr/>
          <p:nvPr/>
        </p:nvGrpSpPr>
        <p:grpSpPr>
          <a:xfrm>
            <a:off x="6130611" y="3359718"/>
            <a:ext cx="880712" cy="810164"/>
            <a:chOff x="5930214" y="819319"/>
            <a:chExt cx="938013" cy="939583"/>
          </a:xfrm>
        </p:grpSpPr>
        <p:sp>
          <p:nvSpPr>
            <p:cNvPr id="519" name="Google Shape;519;p3"/>
            <p:cNvSpPr/>
            <p:nvPr/>
          </p:nvSpPr>
          <p:spPr>
            <a:xfrm>
              <a:off x="5930214" y="819319"/>
              <a:ext cx="938013" cy="9395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6042864" y="892879"/>
              <a:ext cx="684331" cy="749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3"/>
          <p:cNvGrpSpPr/>
          <p:nvPr/>
        </p:nvGrpSpPr>
        <p:grpSpPr>
          <a:xfrm rot="-5400000">
            <a:off x="5090640" y="3187530"/>
            <a:ext cx="18288" cy="822960"/>
            <a:chOff x="5839691" y="2713589"/>
            <a:chExt cx="1406625" cy="1430822"/>
          </a:xfrm>
        </p:grpSpPr>
        <p:sp>
          <p:nvSpPr>
            <p:cNvPr id="522" name="Google Shape;522;p3"/>
            <p:cNvSpPr/>
            <p:nvPr/>
          </p:nvSpPr>
          <p:spPr>
            <a:xfrm>
              <a:off x="5839691" y="2713589"/>
              <a:ext cx="1406625" cy="1430822"/>
            </a:xfrm>
            <a:prstGeom prst="rect">
              <a:avLst/>
            </a:prstGeom>
            <a:gradFill>
              <a:gsLst>
                <a:gs pos="0">
                  <a:srgbClr val="2F2F2F"/>
                </a:gs>
                <a:gs pos="80000">
                  <a:srgbClr val="3E3E3E"/>
                </a:gs>
                <a:gs pos="100000">
                  <a:srgbClr val="3F3F3F"/>
                </a:gs>
              </a:gsLst>
              <a:lin ang="16200000" scaled="0"/>
            </a:gradFill>
            <a:ln w="9525" cap="flat" cmpd="sng">
              <a:solidFill>
                <a:srgbClr val="3F3F3F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048641" y="2967335"/>
              <a:ext cx="988724" cy="923330"/>
            </a:xfrm>
            <a:prstGeom prst="rect">
              <a:avLst/>
            </a:prstGeom>
            <a:gradFill>
              <a:gsLst>
                <a:gs pos="0">
                  <a:srgbClr val="2F2F2F"/>
                </a:gs>
                <a:gs pos="80000">
                  <a:srgbClr val="3E3E3E"/>
                </a:gs>
                <a:gs pos="100000">
                  <a:srgbClr val="3F3F3F"/>
                </a:gs>
              </a:gsLst>
              <a:lin ang="16200000" scaled="0"/>
            </a:gradFill>
            <a:ln w="9525" cap="flat" cmpd="sng">
              <a:solidFill>
                <a:srgbClr val="3F3F3F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3"/>
          <p:cNvSpPr/>
          <p:nvPr/>
        </p:nvSpPr>
        <p:spPr>
          <a:xfrm>
            <a:off x="759869" y="3384325"/>
            <a:ext cx="5350273" cy="810163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prstDash val="lg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3"/>
          <p:cNvGrpSpPr/>
          <p:nvPr/>
        </p:nvGrpSpPr>
        <p:grpSpPr>
          <a:xfrm>
            <a:off x="6125375" y="4414451"/>
            <a:ext cx="880712" cy="810164"/>
            <a:chOff x="5917531" y="813457"/>
            <a:chExt cx="938013" cy="939583"/>
          </a:xfrm>
        </p:grpSpPr>
        <p:sp>
          <p:nvSpPr>
            <p:cNvPr id="526" name="Google Shape;526;p3"/>
            <p:cNvSpPr/>
            <p:nvPr/>
          </p:nvSpPr>
          <p:spPr>
            <a:xfrm>
              <a:off x="5917531" y="813457"/>
              <a:ext cx="938013" cy="939583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6042863" y="883101"/>
              <a:ext cx="684331" cy="749579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3"/>
          <p:cNvSpPr/>
          <p:nvPr/>
        </p:nvSpPr>
        <p:spPr>
          <a:xfrm>
            <a:off x="750268" y="4645638"/>
            <a:ext cx="48531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vi-VN" sz="24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Hạn chế và hướng phát triển</a:t>
            </a:r>
          </a:p>
        </p:txBody>
      </p:sp>
      <p:grpSp>
        <p:nvGrpSpPr>
          <p:cNvPr id="529" name="Google Shape;529;p3"/>
          <p:cNvGrpSpPr/>
          <p:nvPr/>
        </p:nvGrpSpPr>
        <p:grpSpPr>
          <a:xfrm rot="-5400000">
            <a:off x="5097312" y="4247317"/>
            <a:ext cx="18288" cy="822960"/>
            <a:chOff x="5839691" y="2713589"/>
            <a:chExt cx="1406625" cy="1430822"/>
          </a:xfrm>
        </p:grpSpPr>
        <p:sp>
          <p:nvSpPr>
            <p:cNvPr id="530" name="Google Shape;530;p3"/>
            <p:cNvSpPr/>
            <p:nvPr/>
          </p:nvSpPr>
          <p:spPr>
            <a:xfrm>
              <a:off x="5839691" y="2713589"/>
              <a:ext cx="1406625" cy="1430822"/>
            </a:xfrm>
            <a:prstGeom prst="rect">
              <a:avLst/>
            </a:prstGeom>
            <a:gradFill>
              <a:gsLst>
                <a:gs pos="0">
                  <a:srgbClr val="D11111"/>
                </a:gs>
                <a:gs pos="80000">
                  <a:srgbClr val="FF1818"/>
                </a:gs>
                <a:gs pos="100000">
                  <a:srgbClr val="FF1313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6048641" y="2967335"/>
              <a:ext cx="988724" cy="923330"/>
            </a:xfrm>
            <a:prstGeom prst="rect">
              <a:avLst/>
            </a:prstGeom>
            <a:gradFill>
              <a:gsLst>
                <a:gs pos="0">
                  <a:srgbClr val="D11111"/>
                </a:gs>
                <a:gs pos="80000">
                  <a:srgbClr val="FF1818"/>
                </a:gs>
                <a:gs pos="100000">
                  <a:srgbClr val="FF1313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3"/>
          <p:cNvSpPr/>
          <p:nvPr/>
        </p:nvSpPr>
        <p:spPr>
          <a:xfrm>
            <a:off x="766541" y="4444112"/>
            <a:ext cx="5350273" cy="810163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prstDash val="lg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3"/>
          <p:cNvGrpSpPr/>
          <p:nvPr/>
        </p:nvGrpSpPr>
        <p:grpSpPr>
          <a:xfrm>
            <a:off x="6164014" y="5495003"/>
            <a:ext cx="880712" cy="810164"/>
            <a:chOff x="5914998" y="810429"/>
            <a:chExt cx="938013" cy="939583"/>
          </a:xfrm>
        </p:grpSpPr>
        <p:sp>
          <p:nvSpPr>
            <p:cNvPr id="534" name="Google Shape;534;p3"/>
            <p:cNvSpPr/>
            <p:nvPr/>
          </p:nvSpPr>
          <p:spPr>
            <a:xfrm>
              <a:off x="5914998" y="810429"/>
              <a:ext cx="938013" cy="93958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6021503" y="856657"/>
              <a:ext cx="684331" cy="749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3"/>
          <p:cNvSpPr/>
          <p:nvPr/>
        </p:nvSpPr>
        <p:spPr>
          <a:xfrm>
            <a:off x="813248" y="5719529"/>
            <a:ext cx="48531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2400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sz="24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lang="en-US" sz="240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7" name="Google Shape;537;p3"/>
          <p:cNvGrpSpPr/>
          <p:nvPr/>
        </p:nvGrpSpPr>
        <p:grpSpPr>
          <a:xfrm rot="-5400000">
            <a:off x="5138329" y="5330481"/>
            <a:ext cx="18288" cy="822960"/>
            <a:chOff x="5839691" y="2713589"/>
            <a:chExt cx="1406625" cy="1430822"/>
          </a:xfrm>
        </p:grpSpPr>
        <p:sp>
          <p:nvSpPr>
            <p:cNvPr id="538" name="Google Shape;538;p3"/>
            <p:cNvSpPr/>
            <p:nvPr/>
          </p:nvSpPr>
          <p:spPr>
            <a:xfrm>
              <a:off x="5839691" y="2713589"/>
              <a:ext cx="1406625" cy="14308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6048641" y="2967335"/>
              <a:ext cx="988724" cy="9233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3"/>
          <p:cNvSpPr/>
          <p:nvPr/>
        </p:nvSpPr>
        <p:spPr>
          <a:xfrm>
            <a:off x="807558" y="5527276"/>
            <a:ext cx="5350273" cy="810163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prstDash val="lg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"/>
          <p:cNvSpPr/>
          <p:nvPr/>
        </p:nvSpPr>
        <p:spPr>
          <a:xfrm>
            <a:off x="813248" y="3485884"/>
            <a:ext cx="48531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tích thiết kế hệ thống</a:t>
            </a:r>
            <a:endParaRPr sz="24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3"/>
          <p:cNvSpPr/>
          <p:nvPr/>
        </p:nvSpPr>
        <p:spPr>
          <a:xfrm>
            <a:off x="884289" y="2390978"/>
            <a:ext cx="48531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endParaRPr sz="2400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4"/>
          <p:cNvGrpSpPr/>
          <p:nvPr/>
        </p:nvGrpSpPr>
        <p:grpSpPr>
          <a:xfrm>
            <a:off x="2386080" y="0"/>
            <a:ext cx="3314880" cy="6857640"/>
            <a:chOff x="2386080" y="0"/>
            <a:chExt cx="3314880" cy="6857640"/>
          </a:xfrm>
        </p:grpSpPr>
        <p:sp>
          <p:nvSpPr>
            <p:cNvPr id="549" name="Google Shape;549;p4"/>
            <p:cNvSpPr/>
            <p:nvPr/>
          </p:nvSpPr>
          <p:spPr>
            <a:xfrm>
              <a:off x="30502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F0000"/>
                </a:gs>
                <a:gs pos="48000">
                  <a:srgbClr val="FF3C3C"/>
                </a:gs>
                <a:gs pos="100000">
                  <a:srgbClr val="FF878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 rot="10800000" flipH="1">
              <a:off x="3050280" y="1142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 rot="10800000" flipH="1">
              <a:off x="23860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7A7B"/>
                </a:gs>
                <a:gs pos="35000">
                  <a:srgbClr val="FFA3A3"/>
                </a:gs>
                <a:gs pos="100000">
                  <a:srgbClr val="FFD6D6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712320" y="1143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 rot="10800000" flipH="1">
              <a:off x="3713400" y="2285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375440" y="2286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 rot="10800000" flipH="1">
              <a:off x="4375440" y="3428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711960" y="3429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 rot="10800000" flipH="1">
              <a:off x="3711960" y="4571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3047400" y="4572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 rot="10800000" flipH="1">
              <a:off x="3050280" y="5714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386080" y="5715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4"/>
          <p:cNvSpPr/>
          <p:nvPr/>
        </p:nvSpPr>
        <p:spPr>
          <a:xfrm>
            <a:off x="820800" y="3013560"/>
            <a:ext cx="376776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1" u="none" strike="noStrike" cap="none" dirty="0" err="1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en-US" sz="4800" b="1" i="1" u="none" strike="noStrike" cap="none" dirty="0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 01 :</a:t>
            </a:r>
            <a:endParaRPr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4"/>
          <p:cNvGrpSpPr/>
          <p:nvPr/>
        </p:nvGrpSpPr>
        <p:grpSpPr>
          <a:xfrm>
            <a:off x="5867401" y="2495347"/>
            <a:ext cx="4937098" cy="2914853"/>
            <a:chOff x="5894486" y="1770109"/>
            <a:chExt cx="5259520" cy="365051"/>
          </a:xfrm>
        </p:grpSpPr>
        <p:sp>
          <p:nvSpPr>
            <p:cNvPr id="563" name="Google Shape;563;p4"/>
            <p:cNvSpPr/>
            <p:nvPr/>
          </p:nvSpPr>
          <p:spPr>
            <a:xfrm>
              <a:off x="5894486" y="1770109"/>
              <a:ext cx="5259520" cy="242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1" i="0" u="none" strike="noStrike" cap="none">
                  <a:solidFill>
                    <a:srgbClr val="414141"/>
                  </a:solidFill>
                  <a:latin typeface="Calibri"/>
                  <a:ea typeface="Calibri"/>
                  <a:cs typeface="Calibri"/>
                  <a:sym typeface="Calibri"/>
                </a:rPr>
                <a:t>TỔNG QUAN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1" i="0" u="none" strike="noStrike" cap="none">
                  <a:solidFill>
                    <a:srgbClr val="414141"/>
                  </a:solidFill>
                  <a:latin typeface="Calibri"/>
                  <a:ea typeface="Calibri"/>
                  <a:cs typeface="Calibri"/>
                  <a:sym typeface="Calibri"/>
                </a:rPr>
                <a:t>VỀ ĐỀ TÀI</a:t>
              </a:r>
              <a:endPara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6525360" y="17704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1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4"/>
          <p:cNvSpPr/>
          <p:nvPr/>
        </p:nvSpPr>
        <p:spPr>
          <a:xfrm>
            <a:off x="10161179" y="3538440"/>
            <a:ext cx="643320" cy="593280"/>
          </a:xfrm>
          <a:custGeom>
            <a:avLst/>
            <a:gdLst/>
            <a:ahLst/>
            <a:cxnLst/>
            <a:rect l="l" t="t" r="r" b="b"/>
            <a:pathLst>
              <a:path w="578320" h="533197" extrusionOk="0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"/>
          <p:cNvSpPr/>
          <p:nvPr/>
        </p:nvSpPr>
        <p:spPr>
          <a:xfrm>
            <a:off x="418968" y="1515636"/>
            <a:ext cx="10782432" cy="191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2000" b="0" i="0" dirty="0">
                <a:solidFill>
                  <a:srgbClr val="313131"/>
                </a:solidFill>
                <a:effectLst/>
                <a:latin typeface="+mj-lt"/>
              </a:rPr>
              <a:t>-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Với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bất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cứ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doanh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nghiệp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vừa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và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nhỏ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nào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,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việc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quản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lý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kho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hàng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là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1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công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việc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rất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quan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trọng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và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tốn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thời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gian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và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nhân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lực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.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Việc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quản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lý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tốt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kho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hàng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sẽ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giúp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doanh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nghiệp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đưa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ra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các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quyết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định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kinh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doanh</a:t>
            </a:r>
            <a:r>
              <a:rPr lang="en-US" sz="2000" b="0" i="0" dirty="0" smtClean="0">
                <a:solidFill>
                  <a:srgbClr val="313131"/>
                </a:solidFill>
                <a:effectLst/>
                <a:latin typeface="+mj-lt"/>
              </a:rPr>
              <a:t>, </a:t>
            </a:r>
            <a:r>
              <a:rPr lang="en-US" sz="2000" b="0" i="0" dirty="0" err="1" smtClean="0">
                <a:solidFill>
                  <a:srgbClr val="313131"/>
                </a:solidFill>
                <a:effectLst/>
                <a:latin typeface="+mj-lt"/>
              </a:rPr>
              <a:t>nhập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/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xuất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hàng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hóa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.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Ngoài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ra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,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quản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lý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tốt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kho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hàng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sẽ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giúp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tiết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kiệm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thời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gian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, chi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phí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nhân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lực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và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tránh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các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sai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+mj-lt"/>
              </a:rPr>
              <a:t>sót</a:t>
            </a:r>
            <a:r>
              <a:rPr lang="en-US" sz="2000" dirty="0" smtClean="0">
                <a:solidFill>
                  <a:srgbClr val="313131"/>
                </a:solidFill>
                <a:latin typeface="+mj-lt"/>
              </a:rPr>
              <a:t>.</a:t>
            </a:r>
            <a:endParaRPr lang="vi-VN" sz="2000" b="0" i="0" dirty="0">
              <a:solidFill>
                <a:srgbClr val="313131"/>
              </a:solidFill>
              <a:effectLst/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</p:txBody>
      </p:sp>
      <p:sp>
        <p:nvSpPr>
          <p:cNvPr id="581" name="Google Shape;581;p5"/>
          <p:cNvSpPr/>
          <p:nvPr/>
        </p:nvSpPr>
        <p:spPr>
          <a:xfrm>
            <a:off x="2106719" y="456480"/>
            <a:ext cx="4663357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vi-VN" sz="2400" b="1" dirty="0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Lý do chọn đề tài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607;p6">
            <a:extLst>
              <a:ext uri="{FF2B5EF4-FFF2-40B4-BE49-F238E27FC236}">
                <a16:creationId xmlns:a16="http://schemas.microsoft.com/office/drawing/2014/main" id="{255CE93A-B6FF-7AAE-9EF1-B2D01C4BB2ED}"/>
              </a:ext>
            </a:extLst>
          </p:cNvPr>
          <p:cNvGrpSpPr/>
          <p:nvPr/>
        </p:nvGrpSpPr>
        <p:grpSpPr>
          <a:xfrm>
            <a:off x="418968" y="3429000"/>
            <a:ext cx="9743804" cy="707846"/>
            <a:chOff x="1061986" y="4966692"/>
            <a:chExt cx="9743804" cy="707846"/>
          </a:xfrm>
        </p:grpSpPr>
        <p:sp>
          <p:nvSpPr>
            <p:cNvPr id="6" name="Google Shape;608;p6">
              <a:extLst>
                <a:ext uri="{FF2B5EF4-FFF2-40B4-BE49-F238E27FC236}">
                  <a16:creationId xmlns:a16="http://schemas.microsoft.com/office/drawing/2014/main" id="{2B3D7AE4-B9FA-DDC5-255D-567798872401}"/>
                </a:ext>
              </a:extLst>
            </p:cNvPr>
            <p:cNvSpPr/>
            <p:nvPr/>
          </p:nvSpPr>
          <p:spPr>
            <a:xfrm>
              <a:off x="1061986" y="5065315"/>
              <a:ext cx="848720" cy="51063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609;p6">
              <a:extLst>
                <a:ext uri="{FF2B5EF4-FFF2-40B4-BE49-F238E27FC236}">
                  <a16:creationId xmlns:a16="http://schemas.microsoft.com/office/drawing/2014/main" id="{0C8D98BE-091C-356B-A3AD-B411F9D0608B}"/>
                </a:ext>
              </a:extLst>
            </p:cNvPr>
            <p:cNvSpPr txBox="1"/>
            <p:nvPr/>
          </p:nvSpPr>
          <p:spPr>
            <a:xfrm>
              <a:off x="2274483" y="4966692"/>
              <a:ext cx="853130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Nhiều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doanh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nghiệp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muốn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có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cho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mình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những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giải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pháp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công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nghệ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cho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việc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quản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lý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kho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hàng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của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mình</a:t>
              </a:r>
              <a:r>
                <a:rPr lang="vi-VN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" name="Google Shape;607;p6">
            <a:extLst>
              <a:ext uri="{FF2B5EF4-FFF2-40B4-BE49-F238E27FC236}">
                <a16:creationId xmlns:a16="http://schemas.microsoft.com/office/drawing/2014/main" id="{6C7C7134-16A5-0973-02BE-D6D5532F447A}"/>
              </a:ext>
            </a:extLst>
          </p:cNvPr>
          <p:cNvGrpSpPr/>
          <p:nvPr/>
        </p:nvGrpSpPr>
        <p:grpSpPr>
          <a:xfrm>
            <a:off x="418968" y="4659989"/>
            <a:ext cx="9743804" cy="707846"/>
            <a:chOff x="1061986" y="4966692"/>
            <a:chExt cx="9743804" cy="707846"/>
          </a:xfrm>
        </p:grpSpPr>
        <p:sp>
          <p:nvSpPr>
            <p:cNvPr id="10" name="Google Shape;608;p6">
              <a:extLst>
                <a:ext uri="{FF2B5EF4-FFF2-40B4-BE49-F238E27FC236}">
                  <a16:creationId xmlns:a16="http://schemas.microsoft.com/office/drawing/2014/main" id="{8609CCA4-62D5-13F2-CA2E-3C558E27BF98}"/>
                </a:ext>
              </a:extLst>
            </p:cNvPr>
            <p:cNvSpPr/>
            <p:nvPr/>
          </p:nvSpPr>
          <p:spPr>
            <a:xfrm>
              <a:off x="1061986" y="5065315"/>
              <a:ext cx="848720" cy="51063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609;p6">
              <a:extLst>
                <a:ext uri="{FF2B5EF4-FFF2-40B4-BE49-F238E27FC236}">
                  <a16:creationId xmlns:a16="http://schemas.microsoft.com/office/drawing/2014/main" id="{1D82CEF8-E2FB-B02C-4186-7995E19467F9}"/>
                </a:ext>
              </a:extLst>
            </p:cNvPr>
            <p:cNvSpPr txBox="1"/>
            <p:nvPr/>
          </p:nvSpPr>
          <p:spPr>
            <a:xfrm>
              <a:off x="2274483" y="4966692"/>
              <a:ext cx="853130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vi-VN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Xu hướng xây dựng </a:t>
              </a: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Website </a:t>
              </a:r>
              <a:r>
                <a:rPr lang="vi-VN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cũng sẽ thay đổi, yêu cầu phải sử dụng những công nghệ mới mang tính ổn định </a:t>
              </a:r>
              <a:r>
                <a:rPr lang="vi-VN" sz="20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hơn</a:t>
              </a:r>
              <a:r>
                <a:rPr lang="en-US" sz="20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2000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nhanh</a:t>
              </a:r>
              <a:r>
                <a:rPr lang="en-US" sz="20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vi-VN" sz="20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và </a:t>
              </a:r>
              <a:r>
                <a:rPr lang="vi-VN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mạnh mẽ </a:t>
              </a:r>
              <a:r>
                <a:rPr lang="vi-VN" sz="20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hơn</a:t>
              </a:r>
              <a:r>
                <a:rPr lang="en-US" sz="20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r>
                <a:rPr lang="vi-VN" sz="20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"/>
          <p:cNvSpPr/>
          <p:nvPr/>
        </p:nvSpPr>
        <p:spPr>
          <a:xfrm>
            <a:off x="1910520" y="437040"/>
            <a:ext cx="915696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vi-VN" sz="2400" b="0" i="0" u="none" strike="noStrike" cap="none" dirty="0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QUY TRÌNH PHÁT TRIỂN PHẦN MỀM</a:t>
            </a:r>
            <a:endParaRPr sz="2400" b="0" i="0" u="none" strike="noStrike" cap="none" dirty="0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 descr="A diagram of a waterfall model&#10;&#10;Description automatically generated">
            <a:extLst>
              <a:ext uri="{FF2B5EF4-FFF2-40B4-BE49-F238E27FC236}">
                <a16:creationId xmlns:a16="http://schemas.microsoft.com/office/drawing/2014/main" id="{3091FE72-9C91-363E-4FB2-09DC642D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836" y="1117021"/>
            <a:ext cx="6351447" cy="5081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"/>
          <p:cNvSpPr/>
          <p:nvPr/>
        </p:nvSpPr>
        <p:spPr>
          <a:xfrm>
            <a:off x="1910520" y="437040"/>
            <a:ext cx="915696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CÔNG NGHỆ VÀ NGÔN NGỮ SỬ DỤNG</a:t>
            </a:r>
            <a:endParaRPr sz="2400" b="0" i="0" u="none" strike="noStrike" cap="non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7FF54F-CD22-EAE0-F676-6D345347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95197"/>
            <a:ext cx="45148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CE8E1-9D75-DFEF-2428-B91E675D4602}"/>
              </a:ext>
            </a:extLst>
          </p:cNvPr>
          <p:cNvSpPr txBox="1"/>
          <p:nvPr/>
        </p:nvSpPr>
        <p:spPr>
          <a:xfrm>
            <a:off x="5293184" y="4023360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Nâng cao trải nghiệm người dùng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29142-166F-E03D-FEF9-859D2E15BEED}"/>
              </a:ext>
            </a:extLst>
          </p:cNvPr>
          <p:cNvSpPr txBox="1"/>
          <p:nvPr/>
        </p:nvSpPr>
        <p:spPr>
          <a:xfrm>
            <a:off x="5293184" y="4581144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Tăng tính bảo mật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2CEAD-9963-DEF6-538A-670798F47A72}"/>
              </a:ext>
            </a:extLst>
          </p:cNvPr>
          <p:cNvSpPr txBox="1"/>
          <p:nvPr/>
        </p:nvSpPr>
        <p:spPr>
          <a:xfrm>
            <a:off x="5293184" y="5138928"/>
            <a:ext cx="6891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Tính ổn định và mạnh mẽ nhờ các FRAMEWORK mang lại</a:t>
            </a:r>
            <a:endParaRPr lang="en-US" sz="2000" dirty="0"/>
          </a:p>
        </p:txBody>
      </p:sp>
      <p:pic>
        <p:nvPicPr>
          <p:cNvPr id="2" name="Picture 2" descr="logo-microsoft-sql-server-595x3350 - eSoftware Associates 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06" y="1110425"/>
            <a:ext cx="4897074" cy="254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hat's New in Angular 14? Know Latest Features and Upda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0" y="3654360"/>
            <a:ext cx="4711945" cy="24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"/>
          <p:cNvSpPr/>
          <p:nvPr/>
        </p:nvSpPr>
        <p:spPr>
          <a:xfrm>
            <a:off x="2008440" y="3996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CHỨC NĂNG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F5151-95E5-4213-BB28-B4B5CBAC8777}"/>
              </a:ext>
            </a:extLst>
          </p:cNvPr>
          <p:cNvSpPr txBox="1"/>
          <p:nvPr/>
        </p:nvSpPr>
        <p:spPr>
          <a:xfrm>
            <a:off x="294261" y="1126162"/>
            <a:ext cx="2109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dirty="0" err="1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Quản</a:t>
            </a:r>
            <a:r>
              <a:rPr lang="en-US" sz="2000" b="1" dirty="0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b="1" dirty="0" err="1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lý</a:t>
            </a:r>
            <a:r>
              <a:rPr lang="en-US" sz="2000" b="1" dirty="0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: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1008780" y="1796714"/>
            <a:ext cx="2790720" cy="579240"/>
            <a:chOff x="551340" y="1796714"/>
            <a:chExt cx="2790720" cy="579240"/>
          </a:xfrm>
        </p:grpSpPr>
        <p:sp>
          <p:nvSpPr>
            <p:cNvPr id="25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Lịch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sử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,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A914CB-0522-38EA-4A20-ED2529B3EBE8}"/>
              </a:ext>
            </a:extLst>
          </p:cNvPr>
          <p:cNvGrpSpPr/>
          <p:nvPr/>
        </p:nvGrpSpPr>
        <p:grpSpPr>
          <a:xfrm>
            <a:off x="3986400" y="1796714"/>
            <a:ext cx="3723140" cy="579240"/>
            <a:chOff x="1148940" y="2456926"/>
            <a:chExt cx="2790720" cy="579240"/>
          </a:xfrm>
        </p:grpSpPr>
        <p:sp>
          <p:nvSpPr>
            <p:cNvPr id="28" name="Google Shape;650;p8"/>
            <p:cNvSpPr/>
            <p:nvPr/>
          </p:nvSpPr>
          <p:spPr>
            <a:xfrm>
              <a:off x="1148940" y="2456926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Google Shape;653;p8"/>
            <p:cNvSpPr/>
            <p:nvPr/>
          </p:nvSpPr>
          <p:spPr>
            <a:xfrm>
              <a:off x="1519200" y="2544992"/>
              <a:ext cx="20502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theo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dõi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công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việc</a:t>
              </a:r>
              <a:endParaRPr sz="1800" b="0" i="0" u="none" strike="noStrike" cap="none" dirty="0">
                <a:solidFill>
                  <a:schemeClr val="dk1"/>
                </a:solidFill>
                <a:sym typeface="Arial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7896440" y="1806799"/>
            <a:ext cx="2790720" cy="579240"/>
            <a:chOff x="551340" y="1796714"/>
            <a:chExt cx="2790720" cy="579240"/>
          </a:xfrm>
        </p:grpSpPr>
        <p:sp>
          <p:nvSpPr>
            <p:cNvPr id="32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báo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giá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1008780" y="2646396"/>
            <a:ext cx="2790720" cy="579240"/>
            <a:chOff x="551340" y="1796714"/>
            <a:chExt cx="2790720" cy="579240"/>
          </a:xfrm>
        </p:grpSpPr>
        <p:sp>
          <p:nvSpPr>
            <p:cNvPr id="35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file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tài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liệu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A914CB-0522-38EA-4A20-ED2529B3EBE8}"/>
              </a:ext>
            </a:extLst>
          </p:cNvPr>
          <p:cNvGrpSpPr/>
          <p:nvPr/>
        </p:nvGrpSpPr>
        <p:grpSpPr>
          <a:xfrm>
            <a:off x="3986400" y="2646396"/>
            <a:ext cx="3723140" cy="579240"/>
            <a:chOff x="1148940" y="2456926"/>
            <a:chExt cx="2790720" cy="579240"/>
          </a:xfrm>
        </p:grpSpPr>
        <p:sp>
          <p:nvSpPr>
            <p:cNvPr id="38" name="Google Shape;650;p8"/>
            <p:cNvSpPr/>
            <p:nvPr/>
          </p:nvSpPr>
          <p:spPr>
            <a:xfrm>
              <a:off x="1148940" y="2456926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Google Shape;653;p8"/>
            <p:cNvSpPr/>
            <p:nvPr/>
          </p:nvSpPr>
          <p:spPr>
            <a:xfrm>
              <a:off x="1519200" y="2544992"/>
              <a:ext cx="20502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Đăng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endParaRPr sz="1800" b="0" i="0" u="none" strike="noStrike" cap="none" dirty="0">
                <a:solidFill>
                  <a:schemeClr val="dk1"/>
                </a:solidFill>
                <a:sym typeface="Arial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7896440" y="2656481"/>
            <a:ext cx="2790720" cy="579240"/>
            <a:chOff x="551340" y="1796714"/>
            <a:chExt cx="2790720" cy="579240"/>
          </a:xfrm>
        </p:grpSpPr>
        <p:sp>
          <p:nvSpPr>
            <p:cNvPr id="41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Đăng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BDF5151-95E5-4213-BB28-B4B5CBAC8777}"/>
              </a:ext>
            </a:extLst>
          </p:cNvPr>
          <p:cNvSpPr txBox="1"/>
          <p:nvPr/>
        </p:nvSpPr>
        <p:spPr>
          <a:xfrm>
            <a:off x="294261" y="3323787"/>
            <a:ext cx="2109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dirty="0" err="1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Kế</a:t>
            </a:r>
            <a:r>
              <a:rPr lang="en-US" sz="2000" b="1" dirty="0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b="1" dirty="0" err="1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toán</a:t>
            </a:r>
            <a:r>
              <a:rPr lang="en-US" sz="2000" b="1" dirty="0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: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1008780" y="3994339"/>
            <a:ext cx="2790720" cy="579240"/>
            <a:chOff x="551340" y="1796714"/>
            <a:chExt cx="2790720" cy="579240"/>
          </a:xfrm>
        </p:grpSpPr>
        <p:sp>
          <p:nvSpPr>
            <p:cNvPr id="64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Dashboard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A914CB-0522-38EA-4A20-ED2529B3EBE8}"/>
              </a:ext>
            </a:extLst>
          </p:cNvPr>
          <p:cNvGrpSpPr/>
          <p:nvPr/>
        </p:nvGrpSpPr>
        <p:grpSpPr>
          <a:xfrm>
            <a:off x="3986400" y="3994339"/>
            <a:ext cx="3723140" cy="579240"/>
            <a:chOff x="1148940" y="2456926"/>
            <a:chExt cx="2790720" cy="579240"/>
          </a:xfrm>
        </p:grpSpPr>
        <p:sp>
          <p:nvSpPr>
            <p:cNvPr id="67" name="Google Shape;650;p8"/>
            <p:cNvSpPr/>
            <p:nvPr/>
          </p:nvSpPr>
          <p:spPr>
            <a:xfrm>
              <a:off x="1148940" y="2456926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Google Shape;653;p8"/>
            <p:cNvSpPr/>
            <p:nvPr/>
          </p:nvSpPr>
          <p:spPr>
            <a:xfrm>
              <a:off x="1519200" y="2544992"/>
              <a:ext cx="20502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hàng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hóa</a:t>
              </a:r>
              <a:endParaRPr sz="1800" b="0" i="0" u="none" strike="noStrike" cap="none" dirty="0">
                <a:solidFill>
                  <a:schemeClr val="dk1"/>
                </a:solidFill>
                <a:sym typeface="Arial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7896440" y="4004424"/>
            <a:ext cx="2790720" cy="579240"/>
            <a:chOff x="551340" y="1796714"/>
            <a:chExt cx="2790720" cy="579240"/>
          </a:xfrm>
        </p:grpSpPr>
        <p:sp>
          <p:nvSpPr>
            <p:cNvPr id="70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mã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QR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1008780" y="4844021"/>
            <a:ext cx="2790720" cy="579240"/>
            <a:chOff x="551340" y="1796714"/>
            <a:chExt cx="2790720" cy="579240"/>
          </a:xfrm>
        </p:grpSpPr>
        <p:sp>
          <p:nvSpPr>
            <p:cNvPr id="73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Lịch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sử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7A914CB-0522-38EA-4A20-ED2529B3EBE8}"/>
              </a:ext>
            </a:extLst>
          </p:cNvPr>
          <p:cNvGrpSpPr/>
          <p:nvPr/>
        </p:nvGrpSpPr>
        <p:grpSpPr>
          <a:xfrm>
            <a:off x="3986400" y="4844021"/>
            <a:ext cx="3723140" cy="579240"/>
            <a:chOff x="1148940" y="2456926"/>
            <a:chExt cx="2790720" cy="579240"/>
          </a:xfrm>
        </p:grpSpPr>
        <p:sp>
          <p:nvSpPr>
            <p:cNvPr id="76" name="Google Shape;650;p8"/>
            <p:cNvSpPr/>
            <p:nvPr/>
          </p:nvSpPr>
          <p:spPr>
            <a:xfrm>
              <a:off x="1148940" y="2456926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Google Shape;653;p8"/>
            <p:cNvSpPr/>
            <p:nvPr/>
          </p:nvSpPr>
          <p:spPr>
            <a:xfrm>
              <a:off x="1519200" y="2544992"/>
              <a:ext cx="20502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/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hàng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hóa</a:t>
              </a:r>
              <a:endParaRPr sz="1800" b="0" i="0" u="none" strike="noStrike" cap="none" dirty="0">
                <a:solidFill>
                  <a:schemeClr val="dk1"/>
                </a:solidFill>
                <a:sym typeface="Arial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7896440" y="4854106"/>
            <a:ext cx="2790720" cy="579240"/>
            <a:chOff x="551340" y="1796714"/>
            <a:chExt cx="2790720" cy="579240"/>
          </a:xfrm>
        </p:grpSpPr>
        <p:sp>
          <p:nvSpPr>
            <p:cNvPr id="79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Đăng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,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đăng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"/>
          <p:cNvSpPr/>
          <p:nvPr/>
        </p:nvSpPr>
        <p:spPr>
          <a:xfrm>
            <a:off x="2008440" y="3996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CHỨC NĂNG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DF5151-95E5-4213-BB28-B4B5CBAC8777}"/>
              </a:ext>
            </a:extLst>
          </p:cNvPr>
          <p:cNvSpPr txBox="1"/>
          <p:nvPr/>
        </p:nvSpPr>
        <p:spPr>
          <a:xfrm>
            <a:off x="294261" y="1126162"/>
            <a:ext cx="2109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dirty="0" err="1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Công</a:t>
            </a:r>
            <a:r>
              <a:rPr lang="en-US" sz="2000" b="1" dirty="0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b="1" dirty="0" err="1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nhân</a:t>
            </a:r>
            <a:r>
              <a:rPr lang="en-US" sz="2000" b="1" dirty="0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: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1008780" y="1796714"/>
            <a:ext cx="2790720" cy="579240"/>
            <a:chOff x="551340" y="1796714"/>
            <a:chExt cx="2790720" cy="579240"/>
          </a:xfrm>
        </p:grpSpPr>
        <p:sp>
          <p:nvSpPr>
            <p:cNvPr id="58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mã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QR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A914CB-0522-38EA-4A20-ED2529B3EBE8}"/>
              </a:ext>
            </a:extLst>
          </p:cNvPr>
          <p:cNvGrpSpPr/>
          <p:nvPr/>
        </p:nvGrpSpPr>
        <p:grpSpPr>
          <a:xfrm>
            <a:off x="3986400" y="1796714"/>
            <a:ext cx="3723140" cy="579240"/>
            <a:chOff x="1148940" y="2456926"/>
            <a:chExt cx="2790720" cy="579240"/>
          </a:xfrm>
        </p:grpSpPr>
        <p:sp>
          <p:nvSpPr>
            <p:cNvPr id="61" name="Google Shape;650;p8"/>
            <p:cNvSpPr/>
            <p:nvPr/>
          </p:nvSpPr>
          <p:spPr>
            <a:xfrm>
              <a:off x="1148940" y="2456926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Google Shape;653;p8"/>
            <p:cNvSpPr/>
            <p:nvPr/>
          </p:nvSpPr>
          <p:spPr>
            <a:xfrm>
              <a:off x="1519200" y="2544992"/>
              <a:ext cx="20502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/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hàng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hóa</a:t>
              </a:r>
              <a:endParaRPr sz="1800" b="0" i="0" u="none" strike="noStrike" cap="none" dirty="0">
                <a:solidFill>
                  <a:schemeClr val="dk1"/>
                </a:solidFill>
                <a:sym typeface="Arial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7896440" y="1806799"/>
            <a:ext cx="2790720" cy="579240"/>
            <a:chOff x="551340" y="1796714"/>
            <a:chExt cx="2790720" cy="579240"/>
          </a:xfrm>
        </p:grpSpPr>
        <p:sp>
          <p:nvSpPr>
            <p:cNvPr id="64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Đăng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,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đăng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BDF5151-95E5-4213-BB28-B4B5CBAC8777}"/>
              </a:ext>
            </a:extLst>
          </p:cNvPr>
          <p:cNvSpPr txBox="1"/>
          <p:nvPr/>
        </p:nvSpPr>
        <p:spPr>
          <a:xfrm>
            <a:off x="294261" y="2474105"/>
            <a:ext cx="2109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dirty="0" err="1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Quản</a:t>
            </a:r>
            <a:r>
              <a:rPr lang="en-US" sz="2000" b="1" dirty="0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b="1" dirty="0" err="1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trị</a:t>
            </a:r>
            <a:r>
              <a:rPr lang="en-US" sz="2000" b="1" dirty="0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b="1" dirty="0" err="1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viên</a:t>
            </a:r>
            <a:r>
              <a:rPr lang="en-US" sz="2000" b="1" dirty="0" smtClean="0">
                <a:solidFill>
                  <a:srgbClr val="FF3737"/>
                </a:solidFill>
                <a:latin typeface="Calibri"/>
                <a:cs typeface="Calibri"/>
                <a:sym typeface="Calibri"/>
              </a:rPr>
              <a:t>: 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1008780" y="3144657"/>
            <a:ext cx="2790720" cy="579240"/>
            <a:chOff x="551340" y="1796714"/>
            <a:chExt cx="2790720" cy="579240"/>
          </a:xfrm>
        </p:grpSpPr>
        <p:sp>
          <p:nvSpPr>
            <p:cNvPr id="77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Dashboard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A914CB-0522-38EA-4A20-ED2529B3EBE8}"/>
              </a:ext>
            </a:extLst>
          </p:cNvPr>
          <p:cNvGrpSpPr/>
          <p:nvPr/>
        </p:nvGrpSpPr>
        <p:grpSpPr>
          <a:xfrm>
            <a:off x="3986400" y="3144657"/>
            <a:ext cx="3723140" cy="579240"/>
            <a:chOff x="1148940" y="2456926"/>
            <a:chExt cx="2790720" cy="579240"/>
          </a:xfrm>
        </p:grpSpPr>
        <p:sp>
          <p:nvSpPr>
            <p:cNvPr id="80" name="Google Shape;650;p8"/>
            <p:cNvSpPr/>
            <p:nvPr/>
          </p:nvSpPr>
          <p:spPr>
            <a:xfrm>
              <a:off x="1148940" y="2456926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Google Shape;653;p8"/>
            <p:cNvSpPr/>
            <p:nvPr/>
          </p:nvSpPr>
          <p:spPr>
            <a:xfrm>
              <a:off x="1519200" y="2544992"/>
              <a:ext cx="20502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hàng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hóa</a:t>
              </a:r>
              <a:endParaRPr sz="1800" b="0" i="0" u="none" strike="noStrike" cap="none" dirty="0">
                <a:solidFill>
                  <a:schemeClr val="dk1"/>
                </a:solidFill>
                <a:sym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7896440" y="3154742"/>
            <a:ext cx="2790720" cy="579240"/>
            <a:chOff x="551340" y="1796714"/>
            <a:chExt cx="2790720" cy="579240"/>
          </a:xfrm>
        </p:grpSpPr>
        <p:sp>
          <p:nvSpPr>
            <p:cNvPr id="83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mã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QR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1008780" y="3994339"/>
            <a:ext cx="2790720" cy="579240"/>
            <a:chOff x="551340" y="1796714"/>
            <a:chExt cx="2790720" cy="579240"/>
          </a:xfrm>
        </p:grpSpPr>
        <p:sp>
          <p:nvSpPr>
            <p:cNvPr id="86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Lịch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sử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,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7A914CB-0522-38EA-4A20-ED2529B3EBE8}"/>
              </a:ext>
            </a:extLst>
          </p:cNvPr>
          <p:cNvGrpSpPr/>
          <p:nvPr/>
        </p:nvGrpSpPr>
        <p:grpSpPr>
          <a:xfrm>
            <a:off x="3986400" y="3994339"/>
            <a:ext cx="3723140" cy="579240"/>
            <a:chOff x="1148940" y="2456926"/>
            <a:chExt cx="2790720" cy="579240"/>
          </a:xfrm>
        </p:grpSpPr>
        <p:sp>
          <p:nvSpPr>
            <p:cNvPr id="89" name="Google Shape;650;p8"/>
            <p:cNvSpPr/>
            <p:nvPr/>
          </p:nvSpPr>
          <p:spPr>
            <a:xfrm>
              <a:off x="1148940" y="2456926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Google Shape;653;p8"/>
            <p:cNvSpPr/>
            <p:nvPr/>
          </p:nvSpPr>
          <p:spPr>
            <a:xfrm>
              <a:off x="1519200" y="2544992"/>
              <a:ext cx="20502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/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hàng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hóa</a:t>
              </a:r>
              <a:endParaRPr sz="1800" b="0" i="0" u="none" strike="noStrike" cap="none" dirty="0">
                <a:solidFill>
                  <a:schemeClr val="dk1"/>
                </a:solidFill>
                <a:sym typeface="Arial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7896440" y="4004424"/>
            <a:ext cx="2790720" cy="579240"/>
            <a:chOff x="551340" y="1796714"/>
            <a:chExt cx="2790720" cy="579240"/>
          </a:xfrm>
        </p:grpSpPr>
        <p:sp>
          <p:nvSpPr>
            <p:cNvPr id="92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báo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giá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1008780" y="4844021"/>
            <a:ext cx="2790720" cy="579240"/>
            <a:chOff x="551340" y="1796714"/>
            <a:chExt cx="2790720" cy="579240"/>
          </a:xfrm>
        </p:grpSpPr>
        <p:sp>
          <p:nvSpPr>
            <p:cNvPr id="133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file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tài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liệu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7A914CB-0522-38EA-4A20-ED2529B3EBE8}"/>
              </a:ext>
            </a:extLst>
          </p:cNvPr>
          <p:cNvGrpSpPr/>
          <p:nvPr/>
        </p:nvGrpSpPr>
        <p:grpSpPr>
          <a:xfrm>
            <a:off x="3986400" y="4844021"/>
            <a:ext cx="3723140" cy="579240"/>
            <a:chOff x="1148940" y="2456926"/>
            <a:chExt cx="2790720" cy="579240"/>
          </a:xfrm>
        </p:grpSpPr>
        <p:sp>
          <p:nvSpPr>
            <p:cNvPr id="136" name="Google Shape;650;p8"/>
            <p:cNvSpPr/>
            <p:nvPr/>
          </p:nvSpPr>
          <p:spPr>
            <a:xfrm>
              <a:off x="1148940" y="2456926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Google Shape;653;p8"/>
            <p:cNvSpPr/>
            <p:nvPr/>
          </p:nvSpPr>
          <p:spPr>
            <a:xfrm>
              <a:off x="1519200" y="2544992"/>
              <a:ext cx="20502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theo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dõi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công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việc</a:t>
              </a:r>
              <a:endParaRPr sz="1800" b="0" i="0" u="none" strike="noStrike" cap="none" dirty="0">
                <a:solidFill>
                  <a:schemeClr val="dk1"/>
                </a:solidFill>
                <a:sym typeface="Arial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7896440" y="4854106"/>
            <a:ext cx="2790720" cy="579240"/>
            <a:chOff x="551340" y="1796714"/>
            <a:chExt cx="2790720" cy="579240"/>
          </a:xfrm>
        </p:grpSpPr>
        <p:sp>
          <p:nvSpPr>
            <p:cNvPr id="139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Quản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lý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tài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khoản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2544300" y="5693703"/>
            <a:ext cx="2790720" cy="579240"/>
            <a:chOff x="551340" y="1796714"/>
            <a:chExt cx="2790720" cy="579240"/>
          </a:xfrm>
        </p:grpSpPr>
        <p:sp>
          <p:nvSpPr>
            <p:cNvPr id="142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Đăng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nhập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CC86FCB-52F2-1C12-E3F3-22078CDA1BF5}"/>
              </a:ext>
            </a:extLst>
          </p:cNvPr>
          <p:cNvGrpSpPr/>
          <p:nvPr/>
        </p:nvGrpSpPr>
        <p:grpSpPr>
          <a:xfrm>
            <a:off x="6314180" y="5693703"/>
            <a:ext cx="2790720" cy="579240"/>
            <a:chOff x="551340" y="1796714"/>
            <a:chExt cx="2790720" cy="579240"/>
          </a:xfrm>
        </p:grpSpPr>
        <p:sp>
          <p:nvSpPr>
            <p:cNvPr id="148" name="Google Shape;651;p8"/>
            <p:cNvSpPr/>
            <p:nvPr/>
          </p:nvSpPr>
          <p:spPr>
            <a:xfrm>
              <a:off x="551340" y="1796714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Google Shape;652;p8">
              <a:extLst>
                <a:ext uri="{FF2B5EF4-FFF2-40B4-BE49-F238E27FC236}">
                  <a16:creationId xmlns:a16="http://schemas.microsoft.com/office/drawing/2014/main" id="{96C9D481-0126-6167-1426-5BE0D25ABE19}"/>
                </a:ext>
              </a:extLst>
            </p:cNvPr>
            <p:cNvSpPr/>
            <p:nvPr/>
          </p:nvSpPr>
          <p:spPr>
            <a:xfrm>
              <a:off x="738240" y="1887992"/>
              <a:ext cx="2358000" cy="423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Đăng</a:t>
              </a:r>
              <a:r>
                <a:rPr lang="en-US" sz="1800" b="1" dirty="0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xuất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0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10"/>
          <p:cNvGrpSpPr/>
          <p:nvPr/>
        </p:nvGrpSpPr>
        <p:grpSpPr>
          <a:xfrm>
            <a:off x="2386080" y="0"/>
            <a:ext cx="3314880" cy="6857640"/>
            <a:chOff x="2386080" y="0"/>
            <a:chExt cx="3314880" cy="6857640"/>
          </a:xfrm>
        </p:grpSpPr>
        <p:sp>
          <p:nvSpPr>
            <p:cNvPr id="720" name="Google Shape;720;p10"/>
            <p:cNvSpPr/>
            <p:nvPr/>
          </p:nvSpPr>
          <p:spPr>
            <a:xfrm>
              <a:off x="30502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F0000"/>
                </a:gs>
                <a:gs pos="48000">
                  <a:srgbClr val="FF3C3C"/>
                </a:gs>
                <a:gs pos="100000">
                  <a:srgbClr val="FF878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 rot="10800000" flipH="1">
              <a:off x="3050280" y="1142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 rot="10800000" flipH="1">
              <a:off x="23860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7A7B"/>
                </a:gs>
                <a:gs pos="35000">
                  <a:srgbClr val="FFA3A3"/>
                </a:gs>
                <a:gs pos="100000">
                  <a:srgbClr val="FFD6D6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3712320" y="1143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 rot="10800000" flipH="1">
              <a:off x="3713400" y="2285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4375440" y="2286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 rot="10800000" flipH="1">
              <a:off x="4375440" y="3428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3711960" y="3429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0"/>
            <p:cNvSpPr/>
            <p:nvPr/>
          </p:nvSpPr>
          <p:spPr>
            <a:xfrm rot="10800000" flipH="1">
              <a:off x="3711960" y="4571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3047400" y="4572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0"/>
            <p:cNvSpPr/>
            <p:nvPr/>
          </p:nvSpPr>
          <p:spPr>
            <a:xfrm rot="10800000" flipH="1">
              <a:off x="3050280" y="5714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2386080" y="5715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10"/>
          <p:cNvSpPr/>
          <p:nvPr/>
        </p:nvSpPr>
        <p:spPr>
          <a:xfrm>
            <a:off x="820800" y="3013560"/>
            <a:ext cx="376776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1" u="none" strike="noStrike" cap="non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Phần 02 :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10"/>
          <p:cNvGrpSpPr/>
          <p:nvPr/>
        </p:nvGrpSpPr>
        <p:grpSpPr>
          <a:xfrm>
            <a:off x="5867401" y="2495347"/>
            <a:ext cx="4937098" cy="2915811"/>
            <a:chOff x="5894486" y="1770109"/>
            <a:chExt cx="5259520" cy="365171"/>
          </a:xfrm>
        </p:grpSpPr>
        <p:sp>
          <p:nvSpPr>
            <p:cNvPr id="734" name="Google Shape;734;p10"/>
            <p:cNvSpPr/>
            <p:nvPr/>
          </p:nvSpPr>
          <p:spPr>
            <a:xfrm>
              <a:off x="5894486" y="1770109"/>
              <a:ext cx="5259520" cy="358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MỤC TIÊU CỦA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ĐỀ TÀI</a:t>
              </a:r>
              <a:endPara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6525360" y="1770480"/>
              <a:ext cx="2970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1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6" name="Google Shape;736;p10"/>
          <p:cNvSpPr/>
          <p:nvPr/>
        </p:nvSpPr>
        <p:spPr>
          <a:xfrm>
            <a:off x="10161179" y="3538440"/>
            <a:ext cx="643320" cy="593280"/>
          </a:xfrm>
          <a:custGeom>
            <a:avLst/>
            <a:gdLst/>
            <a:ahLst/>
            <a:cxnLst/>
            <a:rect l="l" t="t" r="r" b="b"/>
            <a:pathLst>
              <a:path w="578320" h="533197" extrusionOk="0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0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918</Words>
  <Application>Microsoft Office PowerPoint</Application>
  <PresentationFormat>Widescreen</PresentationFormat>
  <Paragraphs>216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Oi</vt:lpstr>
      <vt:lpstr>Microsoft Yahei</vt:lpstr>
      <vt:lpstr>Times New Roman</vt:lpstr>
      <vt:lpstr>Century Gothic</vt:lpstr>
      <vt:lpstr>Arial</vt:lpstr>
      <vt:lpstr>Calibri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逆流的小鱼</dc:creator>
  <cp:lastModifiedBy>hung nguyen</cp:lastModifiedBy>
  <cp:revision>114</cp:revision>
  <dcterms:created xsi:type="dcterms:W3CDTF">2017-11-02T08:38:29Z</dcterms:created>
  <dcterms:modified xsi:type="dcterms:W3CDTF">2024-12-25T14:47:57Z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