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BBC-5A35-01D8-5BC4-B3A209F2F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E6CC9-FDC9-FE3C-A3D4-F40326C3E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2ACE-2E4C-0B52-DBE3-F5A99D39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302B-34F1-7C49-713A-4B4685C3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A828-D09C-6C33-3857-BF4CC3DF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Public Contains PII: No">
            <a:extLst>
              <a:ext uri="{FF2B5EF4-FFF2-40B4-BE49-F238E27FC236}">
                <a16:creationId xmlns:a16="http://schemas.microsoft.com/office/drawing/2014/main" id="{36785765-E8F9-05D7-5C81-38EBB225BC1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930574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BC69-847F-4F3C-A39E-6E051FFB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C25B7-EE22-8BE8-C210-198ED24C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5D061-4C21-67AE-008E-18E283FB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ABEA-4490-5492-1271-DF8F496A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CDAA-4EF4-0E24-F739-C8037761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Public Contains PII: No">
            <a:extLst>
              <a:ext uri="{FF2B5EF4-FFF2-40B4-BE49-F238E27FC236}">
                <a16:creationId xmlns:a16="http://schemas.microsoft.com/office/drawing/2014/main" id="{BE3192A2-C5CE-93C6-A526-40FABA49140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58737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8F0BC-9F58-8166-D817-41CE2D5D7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07E3D-F0DC-6CFC-EE58-FF1905E9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9D07-CB24-93E3-C495-EEF3BE19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149F-66F4-C643-B073-075D2513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C963-F1CE-69FD-F9D8-21602F64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Public Contains PII: No">
            <a:extLst>
              <a:ext uri="{FF2B5EF4-FFF2-40B4-BE49-F238E27FC236}">
                <a16:creationId xmlns:a16="http://schemas.microsoft.com/office/drawing/2014/main" id="{783FAAC0-97A9-4C7D-0924-87DD517F612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12395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5941-E855-18CB-3293-167A7DFC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1AFA-51D6-7187-4D41-0C43F366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A3DE-B3A9-7CF8-BBCA-1383A7E9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65B7-EB66-F55C-FA50-0A793DCC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7AC5-80F9-8C70-0725-0019B2FF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Public Contains PII: No">
            <a:extLst>
              <a:ext uri="{FF2B5EF4-FFF2-40B4-BE49-F238E27FC236}">
                <a16:creationId xmlns:a16="http://schemas.microsoft.com/office/drawing/2014/main" id="{7AD0924F-CD33-9545-B0DA-8271BF1A7A4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97166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E5EC-814B-AC13-D68D-F62140C7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2491-76C0-BE3A-F7AD-5C2F2E430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BA93-2E20-9E33-9E4D-08897F66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7908-E60F-2B52-79AF-023AA55A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F5C1-9FBE-4C0A-105D-49DB9D5B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Public Contains PII: No">
            <a:extLst>
              <a:ext uri="{FF2B5EF4-FFF2-40B4-BE49-F238E27FC236}">
                <a16:creationId xmlns:a16="http://schemas.microsoft.com/office/drawing/2014/main" id="{9027D095-02DD-3E57-7ECE-44F303184F1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07460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F01C-4DF1-AC2A-4515-E3DF4B85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3A09-17F1-7C9F-81C4-B02419C2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3F9C5-8388-D75B-F493-EB5BFD375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84EEF-B717-1549-CB12-73535B2F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EB98B-354D-3CB9-8871-F740A5B9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3A1AD-3ED5-1F46-B6FF-C1CB865A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Public Contains PII: No">
            <a:extLst>
              <a:ext uri="{FF2B5EF4-FFF2-40B4-BE49-F238E27FC236}">
                <a16:creationId xmlns:a16="http://schemas.microsoft.com/office/drawing/2014/main" id="{8341D5AF-1086-40C5-46FA-DC32E0AFC61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502094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85BA-1FED-8856-8096-28748D0E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E913-6A80-71FA-B423-D913B2E0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16C3-665F-D063-387D-F5F003AC9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EE8F0-3DE6-A9AC-7F39-4EE6CCBAA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C5554-4F79-5215-5EE8-017A1F12D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ABC4A-FAFB-783C-A69B-ECBA54CE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D084D-235E-1124-A814-F31550B8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FA5F1-1078-5B96-5146-C3DE32C9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Public Contains PII: No">
            <a:extLst>
              <a:ext uri="{FF2B5EF4-FFF2-40B4-BE49-F238E27FC236}">
                <a16:creationId xmlns:a16="http://schemas.microsoft.com/office/drawing/2014/main" id="{27F4B5F7-0DA9-FBCB-8BFB-9337A08E90B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328889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C1DA-A191-D681-8875-DC8C878D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D640F-DA5D-7F80-9237-F306FE28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E35F5-4519-0206-6659-493D27BC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3B129-7E22-8D2F-C990-A640661E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Public Contains PII: No">
            <a:extLst>
              <a:ext uri="{FF2B5EF4-FFF2-40B4-BE49-F238E27FC236}">
                <a16:creationId xmlns:a16="http://schemas.microsoft.com/office/drawing/2014/main" id="{07F99CC9-8DBB-2379-3A48-AC0F2C2C6BE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254578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D7666-516A-AD9A-5F93-E4510EA5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70736-6DDC-3EAB-0985-02BADAD5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40889-D5F9-8CDE-A8D6-0377EB80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Public Contains PII: No">
            <a:extLst>
              <a:ext uri="{FF2B5EF4-FFF2-40B4-BE49-F238E27FC236}">
                <a16:creationId xmlns:a16="http://schemas.microsoft.com/office/drawing/2014/main" id="{35677D71-A5DC-DD70-9FEF-0513FABA405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158922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0160-35E2-9044-C95A-DE1FF313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A5E4-9441-BDEB-8455-402FE1B1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0C7E-8363-B6D5-002C-AC132A786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800A-DBFC-410F-64A4-C17569A0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A40F9-AB60-E151-0A01-4571F557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11C49-5630-3DEC-DCF7-D75FB90D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Public Contains PII: No">
            <a:extLst>
              <a:ext uri="{FF2B5EF4-FFF2-40B4-BE49-F238E27FC236}">
                <a16:creationId xmlns:a16="http://schemas.microsoft.com/office/drawing/2014/main" id="{A6FFFFFA-8E55-7AEE-48EE-4F49DB2EA6D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800229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121B-5C40-0EBC-ED67-B8F6842E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FBE2D-B719-73D3-8BE8-0460F9023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ECA6-D527-DBE7-A114-D785B18F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AC5B2-BB64-2B0C-BA6D-0C5B98A2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42ACA-E65C-81C9-D8AC-80049055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D83B9-793B-5001-A5E3-1536CED2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Public Contains PII: No">
            <a:extLst>
              <a:ext uri="{FF2B5EF4-FFF2-40B4-BE49-F238E27FC236}">
                <a16:creationId xmlns:a16="http://schemas.microsoft.com/office/drawing/2014/main" id="{25FE6C8D-18DD-9CF7-8573-6183A350EA0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98052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7CDCA-9E9F-45BE-28F0-176586A9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1F55F-487B-25F2-2943-1035AEEE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91D1-1EBC-8412-D705-644DAD407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44AA-5F2A-40EB-9C3E-E24F3699592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C62E-46ED-CF9D-4925-BB968FEF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27315-83ED-4CCA-D6D8-2652DFCB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CFD5B-12AB-477B-8B6F-B3F072202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15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6014CC5-D880-7227-9C11-128FDEE3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7" y="452063"/>
            <a:ext cx="10741058" cy="6041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D2C035-79A7-594B-C6EA-3EC303AF7FA6}"/>
              </a:ext>
            </a:extLst>
          </p:cNvPr>
          <p:cNvSpPr txBox="1"/>
          <p:nvPr/>
        </p:nvSpPr>
        <p:spPr>
          <a:xfrm>
            <a:off x="143602" y="268102"/>
            <a:ext cx="749778" cy="36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5981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982432-273B-9005-F333-A4192A6EF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8" y="656238"/>
            <a:ext cx="11025352" cy="6201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9C966C-A99F-57FD-0426-FD1BAB64097D}"/>
              </a:ext>
            </a:extLst>
          </p:cNvPr>
          <p:cNvSpPr txBox="1"/>
          <p:nvPr/>
        </p:nvSpPr>
        <p:spPr>
          <a:xfrm flipH="1">
            <a:off x="273270" y="34658"/>
            <a:ext cx="89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380235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FDDE3E-DF25-5EE2-33B0-C25A368F1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0" y="508438"/>
            <a:ext cx="11288110" cy="6349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402FF-50C4-D7E2-D14F-23FC7F4CF691}"/>
              </a:ext>
            </a:extLst>
          </p:cNvPr>
          <p:cNvSpPr txBox="1"/>
          <p:nvPr/>
        </p:nvSpPr>
        <p:spPr>
          <a:xfrm>
            <a:off x="735724" y="315310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8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1E2165-0E2E-EF01-ADBC-7CCA5BC8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86" y="431581"/>
            <a:ext cx="8765627" cy="4930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402307-474D-3B3E-B01F-77343BA2D058}"/>
              </a:ext>
            </a:extLst>
          </p:cNvPr>
          <p:cNvSpPr txBox="1"/>
          <p:nvPr/>
        </p:nvSpPr>
        <p:spPr>
          <a:xfrm>
            <a:off x="557048" y="5738648"/>
            <a:ext cx="1013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Hence,from</a:t>
            </a:r>
            <a:r>
              <a:rPr lang="en-IN" dirty="0"/>
              <a:t> pie chart we can infer that the total bill for the non-smokers is slight less with that of the smokers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49C47-FC03-AEF5-01F2-77E755C69975}"/>
              </a:ext>
            </a:extLst>
          </p:cNvPr>
          <p:cNvSpPr txBox="1"/>
          <p:nvPr/>
        </p:nvSpPr>
        <p:spPr>
          <a:xfrm>
            <a:off x="388883" y="431581"/>
            <a:ext cx="84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98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34B1F-AE4E-65EE-E814-3CBDD731A519}"/>
              </a:ext>
            </a:extLst>
          </p:cNvPr>
          <p:cNvSpPr txBox="1"/>
          <p:nvPr/>
        </p:nvSpPr>
        <p:spPr>
          <a:xfrm>
            <a:off x="262759" y="599090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Q3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09D663-881F-8009-B513-F85C14EA8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497204"/>
            <a:ext cx="11308080" cy="63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2A2427-40F4-D330-473D-DB3447363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6" y="437492"/>
            <a:ext cx="11414234" cy="64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4274ccb5-e40a-4df5-973f-000f8f96a7e7</TitusGUID>
  <TitusMetadata xmlns="">eyJucyI6Imh0dHA6XC9cL3d3dy50aXR1cy5jb21cL25zXC9MYXRlbnRWaWV3IiwicHJvcHMiOlt7Im4iOiJDbGFzc2lmaWNhdGlvbiIsInZhbHMiOlt7InZhbHVlIjoiTFZfUFVCTDFDIn1dfSx7Im4iOiJDb250YWluc1BJSSIsInZhbHMiOlt7InZhbHVlIjoiTm8ifV19XX0=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AC8CA891-2FF1-4D8B-9650-7E4DB23048D4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Srilekhatelaprolu</dc:creator>
  <cp:keywords>Classification=LV_PUBL1C</cp:keywords>
  <cp:lastModifiedBy>Venkata Srilekhatelaprolu</cp:lastModifiedBy>
  <cp:revision>2</cp:revision>
  <dcterms:created xsi:type="dcterms:W3CDTF">2024-02-27T11:24:19Z</dcterms:created>
  <dcterms:modified xsi:type="dcterms:W3CDTF">2024-02-27T11:37:36Z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4274ccb5-e40a-4df5-973f-000f8f96a7e7</vt:lpwstr>
  </property>
  <property fmtid="{D5CDD505-2E9C-101B-9397-08002B2CF9AE}" pid="3" name="Classification">
    <vt:lpwstr>LV_PUBL1C</vt:lpwstr>
  </property>
  <property fmtid="{D5CDD505-2E9C-101B-9397-08002B2CF9AE}" pid="4" name="ContainsPII">
    <vt:lpwstr>No</vt:lpwstr>
  </property>
</Properties>
</file>