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1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32A8"/>
    <a:srgbClr val="9751CB"/>
    <a:srgbClr val="3C4B5E"/>
    <a:srgbClr val="4B5D75"/>
    <a:srgbClr val="8598B1"/>
    <a:srgbClr val="5A6F8C"/>
    <a:srgbClr val="11DD46"/>
    <a:srgbClr val="BD92DE"/>
    <a:srgbClr val="57267C"/>
    <a:srgbClr val="2DEF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0" autoAdjust="0"/>
    <p:restoredTop sz="92741" autoAdjust="0"/>
  </p:normalViewPr>
  <p:slideViewPr>
    <p:cSldViewPr snapToGrid="0">
      <p:cViewPr varScale="1">
        <p:scale>
          <a:sx n="81" d="100"/>
          <a:sy n="81" d="100"/>
        </p:scale>
        <p:origin x="74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372A8-D984-4E80-81E7-D1E3F5470CAB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58C2D-A5BA-412D-B9DB-159DB4F605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5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6E96-5F58-4638-88DC-EEC2D9D33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EFC76-666D-4011-BB1B-A68AA48FB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DB2A5-7B96-4EFB-A05F-BCEFA2D8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3EBA-9B32-445D-BE24-EC421D197214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67FDD-7A03-41BA-8B9E-90CE4D7E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DD853-EF2E-4B44-92AA-50CBFA120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E27D-AC0C-4885-B80B-F08DBEF8F6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2F60-866F-4A93-96EC-E15C0CD7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0D4B6-F298-4F4A-807E-21416F85D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3C7CF-9DB0-4774-8E70-6F9BE1F7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3EBA-9B32-445D-BE24-EC421D197214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C4931-6EE9-4445-9DAE-D8E4CB75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BD55B-E4B9-4D93-9ED6-03F94BEB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E27D-AC0C-4885-B80B-F08DBEF8F6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64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422B4-A8B4-426D-A194-0693BE1C1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46E1A-F5B9-4F5C-8264-CFE442D65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5F908-9E07-4E17-9846-F0D87D0AC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3EBA-9B32-445D-BE24-EC421D197214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9A30A-9B16-4F42-AB05-7DD5D9BA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34D6E-080F-4A8C-9496-441A1DC0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E27D-AC0C-4885-B80B-F08DBEF8F6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3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202C-8CDD-4FBA-A6E8-A7AF5EBD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7062C-1344-4ED2-A31E-8E66A832C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09B35-F32E-4C2A-94B6-D3B0C3CB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3EBA-9B32-445D-BE24-EC421D197214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0FB5B-6BE5-4912-AFB8-C4CEA655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A35D8-CF1F-4F0F-8882-922BD979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E27D-AC0C-4885-B80B-F08DBEF8F6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2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27A4-80D7-484F-B2FA-BA1166D2E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3B523-B514-433E-8212-066862342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ABD9D-3BA4-4477-8318-48A74764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3EBA-9B32-445D-BE24-EC421D197214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9A76E-9208-42B2-8BC3-09EAD98E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68CD7-0E93-4A74-A8BE-46ECBC4D9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E27D-AC0C-4885-B80B-F08DBEF8F6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35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FDF3-A913-4B3A-ADAC-4ACE9C5B0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6F325-06C5-47BA-9B0B-C858DFA75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75421-EC60-4193-BBC8-288EE00C4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AA0C3-B91D-458C-BA3F-58BC5162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3EBA-9B32-445D-BE24-EC421D197214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0212A-37BF-4134-9B77-6A7FEDC4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057C0-5D23-46F4-95A9-A464B284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E27D-AC0C-4885-B80B-F08DBEF8F6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62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2BDF-4B02-4028-B6E7-E1DC1949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56D32-5439-4717-9F4A-22556B02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3EED1-5021-4A9F-ACCE-C852DC263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83978-DDD1-49DB-91D5-CFA98844A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A2098-2733-4CC0-BF6C-286A46219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FF5CF8-7DE0-43C4-9CF8-1DD4747B6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3EBA-9B32-445D-BE24-EC421D197214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DB1AB-578E-494E-8DB7-A5D9FB5E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95F5EF-8FD1-484F-BAD8-8A5B6BE8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E27D-AC0C-4885-B80B-F08DBEF8F6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23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5866-D9F7-4818-9EE4-C7225F273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B9C3B2-012D-484E-9E01-796BEA19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3EBA-9B32-445D-BE24-EC421D197214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7EE4B-3F48-4AE7-8C33-56E4B2D2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A0287-7D9A-45C6-A9D8-227D3FD6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E27D-AC0C-4885-B80B-F08DBEF8F6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1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7160FE-C7B5-49B1-BE04-485BDCF2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3EBA-9B32-445D-BE24-EC421D197214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50AC0-FAA3-48C9-9646-048F072B1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8FBB1-A4B3-4FF0-B1C0-7F31BD88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E27D-AC0C-4885-B80B-F08DBEF8F6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49A8-7548-4C52-AB2F-3FDA83650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F7DC8-8A00-4E78-981C-48C121FDA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D4F40-B4DE-42A9-B248-A0034B4BE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CAE22-B424-4B86-8D57-94BB86EE9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3EBA-9B32-445D-BE24-EC421D197214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61F4B-BF50-4221-883E-E32B72BB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DE538-873D-4323-848A-4D91A72C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E27D-AC0C-4885-B80B-F08DBEF8F6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5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CC96-CFE7-404D-AAFC-9CEE5725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F97215-7C79-46A0-9192-FFC56AFAB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E32E0-EEB8-4893-9FEE-867575A48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1E7FC-C60A-4693-89F4-09D8A291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3EBA-9B32-445D-BE24-EC421D197214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A9A69-87DB-4665-8B30-B3FC4CE2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6E680-7882-4546-90CE-9E8E205E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E27D-AC0C-4885-B80B-F08DBEF8F6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4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DE93C-2F08-4D30-8280-79CEC511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7561A-51CF-4200-9A95-5DD8E86BA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FE1D4-EBCE-41D0-A188-F531D900F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43EBA-9B32-445D-BE24-EC421D197214}" type="datetimeFigureOut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97B54-D039-4F19-A63A-F885976F6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8F68A-55EC-4B9C-BF3A-DAD291F62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EE27D-AC0C-4885-B80B-F08DBEF8F6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7.jpeg">
            <a:extLst>
              <a:ext uri="{FF2B5EF4-FFF2-40B4-BE49-F238E27FC236}">
                <a16:creationId xmlns:a16="http://schemas.microsoft.com/office/drawing/2014/main" id="{3C49B3D5-3552-4F03-9FE9-CB85BD9D08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" b="3"/>
          <a:stretch>
            <a:fillRect/>
          </a:stretch>
        </p:blipFill>
        <p:spPr>
          <a:xfrm>
            <a:off x="1350434" y="120128"/>
            <a:ext cx="2359819" cy="24522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4837"/>
                  <a:pt x="0" y="10802"/>
                </a:cubicBezTo>
                <a:cubicBezTo>
                  <a:pt x="0" y="16767"/>
                  <a:pt x="4835" y="21600"/>
                  <a:pt x="10800" y="21600"/>
                </a:cubicBezTo>
                <a:cubicBezTo>
                  <a:pt x="16742" y="21600"/>
                  <a:pt x="21562" y="16804"/>
                  <a:pt x="21600" y="10872"/>
                </a:cubicBezTo>
                <a:lnTo>
                  <a:pt x="21600" y="10732"/>
                </a:lnTo>
                <a:cubicBezTo>
                  <a:pt x="21562" y="4799"/>
                  <a:pt x="16742" y="0"/>
                  <a:pt x="10800" y="0"/>
                </a:cubicBezTo>
                <a:close/>
              </a:path>
            </a:pathLst>
          </a:custGeom>
          <a:ln w="12700">
            <a:noFill/>
            <a:miter lim="400000"/>
          </a:ln>
          <a:effectLst>
            <a:outerShdw blurRad="381000" dist="292100" dir="5400000" rotWithShape="0">
              <a:srgbClr val="000000">
                <a:alpha val="22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A31224-A625-48DD-A935-F2E94E94C350}"/>
              </a:ext>
            </a:extLst>
          </p:cNvPr>
          <p:cNvSpPr txBox="1"/>
          <p:nvPr/>
        </p:nvSpPr>
        <p:spPr>
          <a:xfrm>
            <a:off x="3890865" y="662469"/>
            <a:ext cx="828577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Jothi Periasamy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0D4BC5-967B-4A74-B201-F426CAD3A8A7}"/>
              </a:ext>
            </a:extLst>
          </p:cNvPr>
          <p:cNvSpPr txBox="1"/>
          <p:nvPr/>
        </p:nvSpPr>
        <p:spPr>
          <a:xfrm>
            <a:off x="3890865" y="1611744"/>
            <a:ext cx="83011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Chief AI Architect </a:t>
            </a:r>
          </a:p>
          <a:p>
            <a:pPr algn="ctr"/>
            <a:r>
              <a:rPr lang="en-US" sz="2000" dirty="0">
                <a:solidFill>
                  <a:srgbClr val="B482D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DeepSphere.AI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B8F067-5ADF-4A97-A3D9-E59B6250FB79}"/>
              </a:ext>
            </a:extLst>
          </p:cNvPr>
          <p:cNvSpPr/>
          <p:nvPr/>
        </p:nvSpPr>
        <p:spPr>
          <a:xfrm>
            <a:off x="0" y="2646260"/>
            <a:ext cx="12207369" cy="4211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8B0DDE-A482-409F-B364-B62528C9566E}"/>
              </a:ext>
            </a:extLst>
          </p:cNvPr>
          <p:cNvSpPr/>
          <p:nvPr/>
        </p:nvSpPr>
        <p:spPr>
          <a:xfrm>
            <a:off x="-15366" y="2770670"/>
            <a:ext cx="4368203" cy="752552"/>
          </a:xfrm>
          <a:prstGeom prst="rect">
            <a:avLst/>
          </a:prstGeom>
          <a:solidFill>
            <a:srgbClr val="B48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Chief Data Scientist &amp; Instructor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University of California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Silicon Valley, CA, USA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189864-D0F2-4147-A327-FADBD27B9189}"/>
              </a:ext>
            </a:extLst>
          </p:cNvPr>
          <p:cNvSpPr/>
          <p:nvPr/>
        </p:nvSpPr>
        <p:spPr>
          <a:xfrm>
            <a:off x="1" y="3560744"/>
            <a:ext cx="4352836" cy="752552"/>
          </a:xfrm>
          <a:prstGeom prst="rect">
            <a:avLst/>
          </a:prstGeom>
          <a:solidFill>
            <a:srgbClr val="BD92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Artificial Intelligence Learning Facilitator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MIT CSAIL &amp; MIT Sloan,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Boston, MA, USA </a:t>
            </a:r>
            <a:endParaRPr lang="en-CA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5E8410-B2F2-4C8B-94AA-4C127598AA97}"/>
              </a:ext>
            </a:extLst>
          </p:cNvPr>
          <p:cNvSpPr/>
          <p:nvPr/>
        </p:nvSpPr>
        <p:spPr>
          <a:xfrm>
            <a:off x="-15367" y="4357118"/>
            <a:ext cx="4368203" cy="752552"/>
          </a:xfrm>
          <a:prstGeom prst="rect">
            <a:avLst/>
          </a:prstGeom>
          <a:solidFill>
            <a:srgbClr val="B48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 of Studies(BoS) for Next Level Learning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SRM University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39AAC2-22AF-4630-86F2-4556D4654FEF}"/>
              </a:ext>
            </a:extLst>
          </p:cNvPr>
          <p:cNvSpPr/>
          <p:nvPr/>
        </p:nvSpPr>
        <p:spPr>
          <a:xfrm>
            <a:off x="-13757" y="5156294"/>
            <a:ext cx="4368203" cy="752552"/>
          </a:xfrm>
          <a:prstGeom prst="rect">
            <a:avLst/>
          </a:prstGeom>
          <a:solidFill>
            <a:srgbClr val="BD92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 of Artificial Intelligence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Experfy (Harvard Innovation Lab),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Boston, MA, USA</a:t>
            </a:r>
            <a:endParaRPr lang="en-CA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E95039-08CC-4743-A2AA-DE9E6B9D6B90}"/>
              </a:ext>
            </a:extLst>
          </p:cNvPr>
          <p:cNvSpPr/>
          <p:nvPr/>
        </p:nvSpPr>
        <p:spPr>
          <a:xfrm>
            <a:off x="-15367" y="5962694"/>
            <a:ext cx="4368203" cy="752552"/>
          </a:xfrm>
          <a:prstGeom prst="rect">
            <a:avLst/>
          </a:prstGeom>
          <a:solidFill>
            <a:srgbClr val="B48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Academic Council for AI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Universiti Tenaga Nasional University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Selangor, Malaysia</a:t>
            </a:r>
          </a:p>
        </p:txBody>
      </p:sp>
      <p:sp>
        <p:nvSpPr>
          <p:cNvPr id="34" name="Shape 356">
            <a:extLst>
              <a:ext uri="{FF2B5EF4-FFF2-40B4-BE49-F238E27FC236}">
                <a16:creationId xmlns:a16="http://schemas.microsoft.com/office/drawing/2014/main" id="{55591CE4-375E-47D5-8ACE-B90D45D7675E}"/>
              </a:ext>
            </a:extLst>
          </p:cNvPr>
          <p:cNvSpPr/>
          <p:nvPr/>
        </p:nvSpPr>
        <p:spPr>
          <a:xfrm>
            <a:off x="4563208" y="3036970"/>
            <a:ext cx="7628791" cy="333424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tx1">
                  <a:lumMod val="95000"/>
                  <a:lumOff val="5000"/>
                </a:schemeClr>
              </a:buClr>
              <a:buSzPct val="100000"/>
              <a:buFont typeface="Courier New"/>
              <a:buChar char="o"/>
              <a:defRPr sz="16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17+ years of management consulting and end-to-end AI (ML, DL, RPA, NLP) experience with Deloitte, E&amp;Y, and KPMG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tx1">
                  <a:lumMod val="95000"/>
                  <a:lumOff val="5000"/>
                </a:schemeClr>
              </a:buClr>
              <a:buSzPct val="100000"/>
              <a:buFont typeface="Courier New"/>
              <a:buChar char="o"/>
              <a:defRPr sz="16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 50+ clients across industries: Health, Energy, Oil &amp; Gas, </a:t>
            </a:r>
            <a:r>
              <a:rPr lang="en-C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Public Services</a:t>
            </a:r>
            <a:endParaRPr sz="1600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tx1">
                  <a:lumMod val="95000"/>
                  <a:lumOff val="5000"/>
                </a:schemeClr>
              </a:buClr>
              <a:buSzPct val="100000"/>
              <a:buFont typeface="Courier New"/>
              <a:buChar char="o"/>
              <a:defRPr sz="16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Teaches AI at MIT – Head of AI, Architect at Experfy, Harvard Innovation Lab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tx1">
                  <a:lumMod val="95000"/>
                  <a:lumOff val="5000"/>
                </a:schemeClr>
              </a:buClr>
              <a:buSzPct val="100000"/>
              <a:buFont typeface="Courier New"/>
              <a:buChar char="o"/>
              <a:defRPr sz="16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Co-innovates industry solution along with SAP America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tx1">
                  <a:lumMod val="95000"/>
                  <a:lumOff val="5000"/>
                </a:schemeClr>
              </a:buClr>
              <a:buSzPct val="100000"/>
              <a:buFont typeface="Courier New"/>
              <a:buChar char="o"/>
              <a:defRPr sz="16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Published on finance, AI, big data, IIoT, Cloud, and SAP Appliances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tx1">
                  <a:lumMod val="95000"/>
                  <a:lumOff val="5000"/>
                </a:schemeClr>
              </a:buClr>
              <a:buSzPct val="100000"/>
              <a:buFont typeface="Courier New"/>
              <a:buChar char="o"/>
              <a:defRPr sz="16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Delivered many research projects on market for AI enterprise services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tx1">
                  <a:lumMod val="95000"/>
                  <a:lumOff val="5000"/>
                </a:schemeClr>
              </a:buClr>
              <a:buSzPct val="100000"/>
              <a:buFont typeface="Courier New"/>
              <a:buChar char="o"/>
              <a:defRPr sz="16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Globally recognized as a keynote speaker. Spoke at 50 conferences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tx1">
                  <a:lumMod val="95000"/>
                  <a:lumOff val="5000"/>
                </a:schemeClr>
              </a:buClr>
              <a:buSzPct val="100000"/>
              <a:buFont typeface="Courier New"/>
              <a:buChar char="o"/>
              <a:defRPr sz="16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Recently invited by Prime Minister office of Dubai, Malaysia, and Montreal </a:t>
            </a:r>
            <a:endParaRPr lang="en-CA" sz="1600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tx1">
                  <a:lumMod val="95000"/>
                  <a:lumOff val="5000"/>
                </a:schemeClr>
              </a:buClr>
              <a:buSzPct val="100000"/>
              <a:buFont typeface="Courier New"/>
              <a:buChar char="o"/>
              <a:defRPr sz="16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C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Stanford alumni</a:t>
            </a:r>
            <a:endParaRPr sz="1600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691A876-7C86-47A4-96DF-2A6BE86941BC}"/>
              </a:ext>
            </a:extLst>
          </p:cNvPr>
          <p:cNvSpPr/>
          <p:nvPr/>
        </p:nvSpPr>
        <p:spPr>
          <a:xfrm>
            <a:off x="4444512" y="2606919"/>
            <a:ext cx="70338" cy="425108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3E200F-4A9C-47BE-B812-051E921A0B51}"/>
              </a:ext>
            </a:extLst>
          </p:cNvPr>
          <p:cNvSpPr txBox="1"/>
          <p:nvPr/>
        </p:nvSpPr>
        <p:spPr>
          <a:xfrm>
            <a:off x="1" y="6615954"/>
            <a:ext cx="12192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ea typeface="MS PGothic" panose="020B0600070205080204" pitchFamily="34" charset="-128"/>
                <a:cs typeface="Segoe UI" panose="020B0502040204020203" pitchFamily="34" charset="0"/>
              </a:rPr>
              <a:t>©DeepSphere.AI | 2021 | Confidential &amp; Proprietary</a:t>
            </a: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F992071B-662C-4025-A43E-858D2F013DAA}"/>
              </a:ext>
            </a:extLst>
          </p:cNvPr>
          <p:cNvSpPr/>
          <p:nvPr/>
        </p:nvSpPr>
        <p:spPr>
          <a:xfrm>
            <a:off x="10352942" y="21979"/>
            <a:ext cx="1854427" cy="178923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A93CD93-4E6E-452D-8757-38BFB736C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830" y="1126345"/>
            <a:ext cx="997365" cy="580087"/>
          </a:xfrm>
          <a:prstGeom prst="rect">
            <a:avLst/>
          </a:prstGeom>
          <a:ln>
            <a:noFill/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A10207B-BC85-4381-8EE2-AD993AC7B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29170" y="-291778"/>
            <a:ext cx="6017083" cy="399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70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206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jothi periasamy</dc:creator>
  <cp:lastModifiedBy>jothi periasamy</cp:lastModifiedBy>
  <cp:revision>27</cp:revision>
  <dcterms:created xsi:type="dcterms:W3CDTF">2021-01-24T19:44:29Z</dcterms:created>
  <dcterms:modified xsi:type="dcterms:W3CDTF">2021-02-17T07:25:57Z</dcterms:modified>
</cp:coreProperties>
</file>