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6522960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584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7190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1043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8268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4682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5930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59368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2468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479539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95835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92802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3"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9521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0" y="-8467"/>
            <a:ext cx="12192000" cy="6866468"/>
            <a:chOff x="0" y="-8467"/>
            <a:chExt cx="12192000" cy="6866468"/>
          </a:xfrm>
        </p:grpSpPr>
        <p:sp>
          <p:nvSpPr>
            <p:cNvPr id="24" name="曲线"/>
            <p:cNvSpPr>
              <a:spLocks/>
            </p:cNvSpPr>
            <p:nvPr/>
          </p:nvSpPr>
          <p:spPr>
            <a:xfrm>
              <a:off x="0" y="-7862"/>
              <a:ext cx="863600" cy="5698067"/>
            </a:xfrm>
            <a:custGeom>
              <a:avLst/>
              <a:gdLst>
                <a:gd name="T1" fmla="*/ 0 w 21600"/>
                <a:gd name="T2" fmla="*/ 0 h 21600"/>
                <a:gd name="T3" fmla="*/ 21600 w 21600"/>
                <a:gd name="T4" fmla="*/ 21600 h 21600"/>
              </a:gdLst>
              <a:ahLst/>
              <a:cxn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ap="flat" cmpd="sng">
              <a:noFill/>
              <a:prstDash val="solid"/>
              <a:round/>
            </a:ln>
          </p:spPr>
        </p:sp>
        <p:sp>
          <p:nvSpPr>
            <p:cNvPr id="25"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26"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27"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28"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29"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30"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31"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32"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33"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grpSp>
      <p:sp>
        <p:nvSpPr>
          <p:cNvPr id="35" name="文本框"/>
          <p:cNvSpPr>
            <a:spLocks noGrp="1"/>
          </p:cNvSpPr>
          <p:nvPr>
            <p:ph type="ctrTitle"/>
          </p:nvPr>
        </p:nvSpPr>
        <p:spPr>
          <a:xfrm>
            <a:off x="1507067" y="2404534"/>
            <a:ext cx="7766935" cy="164630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charset="0"/>
                <a:ea typeface="方正姚体" charset="0"/>
                <a:cs typeface="Lucida Sans"/>
              </a:rPr>
              <a:t>Click to edit Master title style</a:t>
            </a:r>
            <a:endParaRPr lang="zh-CN" altLang="en-US" sz="5400" b="0" i="0" u="none" strike="noStrike" kern="1200" cap="none" spc="0" baseline="0">
              <a:solidFill>
                <a:schemeClr val="accent1"/>
              </a:solidFill>
              <a:latin typeface="Trebuchet MS" charset="0"/>
              <a:ea typeface="方正姚体" charset="0"/>
              <a:cs typeface="Lucida Sans"/>
            </a:endParaRPr>
          </a:p>
        </p:txBody>
      </p:sp>
      <p:sp>
        <p:nvSpPr>
          <p:cNvPr id="36" name="文本框"/>
          <p:cNvSpPr>
            <a:spLocks noGrp="1"/>
          </p:cNvSpPr>
          <p:nvPr>
            <p:ph type="subTitle" idx="1"/>
          </p:nvPr>
        </p:nvSpPr>
        <p:spPr>
          <a:xfrm>
            <a:off x="1507067" y="4050833"/>
            <a:ext cx="7766935" cy="109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charset="0"/>
                <a:ea typeface="华文新魏" charset="0"/>
                <a:cs typeface="Lucida Sans"/>
              </a:rPr>
              <a:t>Click to edit Master subtitle style</a:t>
            </a:r>
            <a:endParaRPr lang="zh-CN" altLang="en-US" sz="1800" b="0" i="0" u="none" strike="noStrike" kern="1200" cap="none" spc="0" baseline="0">
              <a:solidFill>
                <a:srgbClr val="808080"/>
              </a:solidFill>
              <a:latin typeface="Trebuchet MS" charset="0"/>
              <a:ea typeface="华文新魏" charset="0"/>
              <a:cs typeface="Lucida Sans"/>
            </a:endParaRPr>
          </a:p>
        </p:txBody>
      </p:sp>
      <p:sp>
        <p:nvSpPr>
          <p:cNvPr id="37"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8"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charset="0"/>
              <a:ea typeface="华文新魏" charset="0"/>
              <a:cs typeface="Trebuchet MS" charset="0"/>
            </a:endParaRPr>
          </a:p>
        </p:txBody>
      </p:sp>
      <p:sp>
        <p:nvSpPr>
          <p:cNvPr id="39"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a:t>
            </a:fld>
            <a:endParaRPr lang="zh-CN" altLang="en-US" sz="900" b="0" i="0" u="none" strike="noStrike" kern="1200" cap="none" spc="1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671718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623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41812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60" name="组合"/>
          <p:cNvGrpSpPr>
            <a:grpSpLocks/>
          </p:cNvGrpSpPr>
          <p:nvPr/>
        </p:nvGrpSpPr>
        <p:grpSpPr>
          <a:xfrm>
            <a:off x="0" y="-8467"/>
            <a:ext cx="12192000" cy="6866467"/>
            <a:chOff x="0" y="-8467"/>
            <a:chExt cx="12192000" cy="6866467"/>
          </a:xfrm>
        </p:grpSpPr>
        <p:sp>
          <p:nvSpPr>
            <p:cNvPr id="50"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51"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52"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3"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54"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55"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56"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57"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58"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59"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45"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46"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7"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48"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49"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a:t>
            </a:fld>
            <a:endParaRPr lang="zh-CN" altLang="en-US" sz="900" spc="1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70768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81" name="组合"/>
          <p:cNvGrpSpPr>
            <a:grpSpLocks/>
          </p:cNvGrpSpPr>
          <p:nvPr/>
        </p:nvGrpSpPr>
        <p:grpSpPr>
          <a:xfrm>
            <a:off x="0" y="-8467"/>
            <a:ext cx="12192000" cy="6866467"/>
            <a:chOff x="0" y="-8467"/>
            <a:chExt cx="12192000" cy="6866467"/>
          </a:xfrm>
        </p:grpSpPr>
        <p:sp>
          <p:nvSpPr>
            <p:cNvPr id="71"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72"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73"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74"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75"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6"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77"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78"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79"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80"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65"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66" name="文本框"/>
          <p:cNvSpPr>
            <a:spLocks noGrp="1"/>
          </p:cNvSpPr>
          <p:nvPr>
            <p:ph type="body" idx="1"/>
          </p:nvPr>
        </p:nvSpPr>
        <p:spPr>
          <a:xfrm>
            <a:off x="677334" y="2160589"/>
            <a:ext cx="4184035" cy="38807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7" name="文本框"/>
          <p:cNvSpPr>
            <a:spLocks noGrp="1"/>
          </p:cNvSpPr>
          <p:nvPr>
            <p:ph type="body" idx="2"/>
          </p:nvPr>
        </p:nvSpPr>
        <p:spPr>
          <a:xfrm>
            <a:off x="5089970" y="2160589"/>
            <a:ext cx="4184034"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8"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69"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70"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a:t>
            </a:fld>
            <a:endParaRPr lang="zh-CN" altLang="en-US" sz="900" spc="1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400065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105" name="组合"/>
          <p:cNvGrpSpPr>
            <a:grpSpLocks/>
          </p:cNvGrpSpPr>
          <p:nvPr/>
        </p:nvGrpSpPr>
        <p:grpSpPr>
          <a:xfrm>
            <a:off x="0" y="-8467"/>
            <a:ext cx="12192000" cy="6866467"/>
            <a:chOff x="0" y="-8467"/>
            <a:chExt cx="12192000" cy="6866467"/>
          </a:xfrm>
        </p:grpSpPr>
        <p:sp>
          <p:nvSpPr>
            <p:cNvPr id="95"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96"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97"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98"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99"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00"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01"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02"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3"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04"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91"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92"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93"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94"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a:t>
            </a:fld>
            <a:endParaRPr lang="zh-CN" altLang="en-US" sz="900" spc="1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16217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0" y="-8467"/>
            <a:ext cx="12192000" cy="6866467"/>
            <a:chOff x="0" y="-8467"/>
            <a:chExt cx="12192000" cy="6866467"/>
          </a:xfrm>
        </p:grpSpPr>
        <p:sp>
          <p:nvSpPr>
            <p:cNvPr id="123"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124"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125"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126"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127"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128"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129"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130"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31"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32"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17" name="文本框"/>
          <p:cNvSpPr>
            <a:spLocks noGrp="1"/>
          </p:cNvSpPr>
          <p:nvPr>
            <p:ph type="title"/>
          </p:nvPr>
        </p:nvSpPr>
        <p:spPr>
          <a:xfrm>
            <a:off x="677334" y="1498604"/>
            <a:ext cx="3854528" cy="127846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sz="2000"/>
              <a:t>Click to edit Master title style</a:t>
            </a:r>
            <a:endParaRPr lang="zh-CN" altLang="en-US" sz="2000"/>
          </a:p>
        </p:txBody>
      </p:sp>
      <p:sp>
        <p:nvSpPr>
          <p:cNvPr id="118" name="文本框"/>
          <p:cNvSpPr>
            <a:spLocks noGrp="1"/>
          </p:cNvSpPr>
          <p:nvPr>
            <p:ph type="body" idx="1"/>
          </p:nvPr>
        </p:nvSpPr>
        <p:spPr>
          <a:xfrm>
            <a:off x="4760461" y="514924"/>
            <a:ext cx="4513541" cy="55264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9" name="文本框"/>
          <p:cNvSpPr>
            <a:spLocks noGrp="1"/>
          </p:cNvSpPr>
          <p:nvPr>
            <p:ph type="body" idx="2"/>
          </p:nvPr>
        </p:nvSpPr>
        <p:spPr>
          <a:xfrm>
            <a:off x="677334" y="2777069"/>
            <a:ext cx="3854528" cy="258444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buNone/>
            </a:pPr>
            <a:r>
              <a:rPr lang="en-US" altLang="zh-CN" sz="1400"/>
              <a:t>Click to edit Master text styles</a:t>
            </a:r>
            <a:endParaRPr lang="zh-CN" altLang="en-US" sz="1400"/>
          </a:p>
        </p:txBody>
      </p:sp>
      <p:sp>
        <p:nvSpPr>
          <p:cNvPr id="120" name="文本框"/>
          <p:cNvSpPr>
            <a:spLocks noGrp="1"/>
          </p:cNvSpPr>
          <p:nvPr>
            <p:ph type="dt" idx="10"/>
          </p:nvPr>
        </p:nvSpPr>
        <p:spPr>
          <a:xfrm>
            <a:off x="7205133" y="6041362"/>
            <a:ext cx="9119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Trebuchet MS" charset="0"/>
              <a:ea typeface="华文新魏" charset="0"/>
              <a:cs typeface="Trebuchet MS" charset="0"/>
            </a:endParaRPr>
          </a:p>
        </p:txBody>
      </p:sp>
      <p:sp>
        <p:nvSpPr>
          <p:cNvPr id="121" name="文本框"/>
          <p:cNvSpPr>
            <a:spLocks noGrp="1"/>
          </p:cNvSpPr>
          <p:nvPr>
            <p:ph type="ftr"/>
          </p:nvPr>
        </p:nvSpPr>
        <p:spPr>
          <a:xfrm>
            <a:off x="677334" y="6041362"/>
            <a:ext cx="6297612"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22" name="文本框"/>
          <p:cNvSpPr>
            <a:spLocks noGrp="1"/>
          </p:cNvSpPr>
          <p:nvPr>
            <p:ph type="sldNum"/>
          </p:nvPr>
        </p:nvSpPr>
        <p:spPr>
          <a:xfrm>
            <a:off x="8590663" y="6041362"/>
            <a:ext cx="683339"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a:t>
            </a:fld>
            <a:endParaRPr lang="zh-CN" altLang="en-US" sz="900" spc="1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40764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161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2061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5295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892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982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8008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8045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986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a:off x="9371012" y="0"/>
              <a:ext cx="1219200" cy="6858000"/>
            </a:xfrm>
            <a:prstGeom prst="line">
              <a:avLst/>
            </a:prstGeom>
            <a:noFill/>
            <a:ln w="9525" cap="flat" cmpd="sng">
              <a:solidFill>
                <a:srgbClr val="5FCBEF">
                  <a:alpha val="70000"/>
                </a:srgbClr>
              </a:solidFill>
              <a:prstDash val="solid"/>
              <a:round/>
            </a:ln>
          </p:spPr>
        </p:sp>
        <p:sp>
          <p:nvSpPr>
            <p:cNvPr id="3" name="直线"/>
            <p:cNvSpPr>
              <a:spLocks/>
            </p:cNvSpPr>
            <p:nvPr/>
          </p:nvSpPr>
          <p:spPr>
            <a:xfrm flipH="1">
              <a:off x="7425267" y="3681413"/>
              <a:ext cx="4763559" cy="3176587"/>
            </a:xfrm>
            <a:prstGeom prst="line">
              <a:avLst/>
            </a:prstGeom>
            <a:noFill/>
            <a:ln w="9525" cap="flat" cmpd="sng">
              <a:solidFill>
                <a:srgbClr val="5FCBEF">
                  <a:alpha val="70000"/>
                </a:srgbClr>
              </a:solidFill>
              <a:prstDash val="solid"/>
              <a:round/>
            </a:ln>
          </p:spPr>
        </p:sp>
        <p:sp>
          <p:nvSpPr>
            <p:cNvPr id="4" name="曲线"/>
            <p:cNvSpPr>
              <a:spLocks/>
            </p:cNvSpPr>
            <p:nvPr/>
          </p:nvSpPr>
          <p:spPr>
            <a:xfrm>
              <a:off x="9181476" y="-8467"/>
              <a:ext cx="3007349" cy="6866467"/>
            </a:xfrm>
            <a:custGeom>
              <a:avLst/>
              <a:gdLst>
                <a:gd name="T1" fmla="*/ 0 w 21600"/>
                <a:gd name="T2" fmla="*/ 0 h 21600"/>
                <a:gd name="T3" fmla="*/ 21600 w 21600"/>
                <a:gd name="T4" fmla="*/ 21600 h 21600"/>
              </a:gdLst>
              <a:ahLst/>
              <a:cxn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ap="flat" cmpd="sng">
              <a:noFill/>
              <a:prstDash val="solid"/>
              <a:round/>
            </a:ln>
          </p:spPr>
        </p:sp>
        <p:sp>
          <p:nvSpPr>
            <p:cNvPr id="5" name="曲线"/>
            <p:cNvSpPr>
              <a:spLocks/>
            </p:cNvSpPr>
            <p:nvPr/>
          </p:nvSpPr>
          <p:spPr>
            <a:xfrm>
              <a:off x="9603442" y="-8467"/>
              <a:ext cx="2588558"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ap="flat" cmpd="sng">
              <a:noFill/>
              <a:prstDash val="solid"/>
              <a:round/>
            </a:ln>
          </p:spPr>
        </p:sp>
        <p:sp>
          <p:nvSpPr>
            <p:cNvPr id="6" name="等腰三角形"/>
            <p:cNvSpPr>
              <a:spLocks/>
            </p:cNvSpPr>
            <p:nvPr/>
          </p:nvSpPr>
          <p:spPr>
            <a:xfrm>
              <a:off x="8932333" y="3048000"/>
              <a:ext cx="3259667" cy="3810000"/>
            </a:xfrm>
            <a:prstGeom prst="triangle">
              <a:avLst>
                <a:gd name="adj" fmla="val 100000"/>
              </a:avLst>
            </a:prstGeom>
            <a:solidFill>
              <a:srgbClr val="17AEE3">
                <a:alpha val="66000"/>
              </a:srgbClr>
            </a:solidFill>
            <a:ln w="12700" cap="flat" cmpd="sng">
              <a:noFill/>
              <a:prstDash val="solid"/>
              <a:round/>
            </a:ln>
          </p:spPr>
        </p:sp>
        <p:sp>
          <p:nvSpPr>
            <p:cNvPr id="7" name="曲线"/>
            <p:cNvSpPr>
              <a:spLocks/>
            </p:cNvSpPr>
            <p:nvPr/>
          </p:nvSpPr>
          <p:spPr>
            <a:xfrm>
              <a:off x="9334500" y="-8467"/>
              <a:ext cx="2854325"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ap="flat" cmpd="sng">
              <a:noFill/>
              <a:prstDash val="solid"/>
              <a:round/>
            </a:ln>
          </p:spPr>
        </p:sp>
        <p:sp>
          <p:nvSpPr>
            <p:cNvPr id="8" name="曲线"/>
            <p:cNvSpPr>
              <a:spLocks/>
            </p:cNvSpPr>
            <p:nvPr/>
          </p:nvSpPr>
          <p:spPr>
            <a:xfrm>
              <a:off x="10898729" y="-8467"/>
              <a:ext cx="1290094" cy="6866467"/>
            </a:xfrm>
            <a:custGeom>
              <a:avLst/>
              <a:gdLst>
                <a:gd name="T1" fmla="*/ 0 w 21600"/>
                <a:gd name="T2" fmla="*/ 0 h 21600"/>
                <a:gd name="T3" fmla="*/ 21600 w 21600"/>
                <a:gd name="T4" fmla="*/ 21600 h 21600"/>
              </a:gdLst>
              <a:ahLst/>
              <a:cxn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ap="flat" cmpd="sng">
              <a:noFill/>
              <a:prstDash val="solid"/>
              <a:round/>
            </a:ln>
          </p:spPr>
        </p:sp>
        <p:sp>
          <p:nvSpPr>
            <p:cNvPr id="9" name="曲线"/>
            <p:cNvSpPr>
              <a:spLocks/>
            </p:cNvSpPr>
            <p:nvPr/>
          </p:nvSpPr>
          <p:spPr>
            <a:xfrm>
              <a:off x="10939000" y="-8467"/>
              <a:ext cx="1249824" cy="686646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ap="flat" cmpd="sng">
              <a:noFill/>
              <a:prstDash val="solid"/>
              <a:round/>
            </a:ln>
          </p:spPr>
        </p:sp>
        <p:sp>
          <p:nvSpPr>
            <p:cNvPr id="10" name="等腰三角形"/>
            <p:cNvSpPr>
              <a:spLocks/>
            </p:cNvSpPr>
            <p:nvPr/>
          </p:nvSpPr>
          <p:spPr>
            <a:xfrm>
              <a:off x="10371666" y="3589866"/>
              <a:ext cx="1817159" cy="3268133"/>
            </a:xfrm>
            <a:prstGeom prst="triangle">
              <a:avLst>
                <a:gd name="adj" fmla="val 100000"/>
              </a:avLst>
            </a:prstGeom>
            <a:solidFill>
              <a:srgbClr val="17AEE3">
                <a:alpha val="66000"/>
              </a:srgbClr>
            </a:solidFill>
            <a:ln w="12700" cap="flat" cmpd="sng">
              <a:noFill/>
              <a:prstDash val="solid"/>
              <a:round/>
            </a:ln>
          </p:spPr>
        </p:sp>
        <p:sp>
          <p:nvSpPr>
            <p:cNvPr id="11" name="等腰三角形"/>
            <p:cNvSpPr>
              <a:spLocks/>
            </p:cNvSpPr>
            <p:nvPr/>
          </p:nvSpPr>
          <p:spPr>
            <a:xfrm>
              <a:off x="0" y="4013200"/>
              <a:ext cx="448732" cy="2844800"/>
            </a:xfrm>
            <a:prstGeom prst="triangle">
              <a:avLst>
                <a:gd name="adj" fmla="val 0"/>
              </a:avLst>
            </a:prstGeom>
            <a:solidFill>
              <a:srgbClr val="5FCBEF">
                <a:alpha val="70000"/>
              </a:srgbClr>
            </a:solidFill>
            <a:ln w="12700" cap="flat" cmpd="sng">
              <a:noFill/>
              <a:prstDash val="solid"/>
              <a:round/>
            </a:ln>
          </p:spPr>
        </p:sp>
      </p:grpSp>
      <p:sp>
        <p:nvSpPr>
          <p:cNvPr id="1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4"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5" name="文本框"/>
          <p:cNvSpPr>
            <a:spLocks noGrp="1"/>
          </p:cNvSpPr>
          <p:nvPr>
            <p:ph type="dt" idx="2"/>
          </p:nvPr>
        </p:nvSpPr>
        <p:spPr>
          <a:xfrm>
            <a:off x="7205133" y="6041362"/>
            <a:ext cx="9119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Trebuchet MS" charset="0"/>
                <a:ea typeface="华文新魏" charset="0"/>
                <a:cs typeface="Trebuchet MS" charset="0"/>
              </a:rPr>
              <a:t>9/3/24</a:t>
            </a:fld>
            <a:endParaRPr lang="zh-CN" altLang="en-US" sz="900">
              <a:solidFill>
                <a:srgbClr val="898989"/>
              </a:solidFill>
              <a:latin typeface="Trebuchet MS" charset="0"/>
              <a:ea typeface="华文新魏" charset="0"/>
              <a:cs typeface="Trebuchet MS" charset="0"/>
            </a:endParaRPr>
          </a:p>
        </p:txBody>
      </p:sp>
      <p:sp>
        <p:nvSpPr>
          <p:cNvPr id="16" name="文本框"/>
          <p:cNvSpPr>
            <a:spLocks noGrp="1"/>
          </p:cNvSpPr>
          <p:nvPr>
            <p:ph type="ftr" idx="3"/>
          </p:nvPr>
        </p:nvSpPr>
        <p:spPr>
          <a:xfrm>
            <a:off x="677334" y="6041362"/>
            <a:ext cx="62976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Trebuchet MS" charset="0"/>
              <a:ea typeface="华文新魏" charset="0"/>
              <a:cs typeface="Trebuchet MS" charset="0"/>
            </a:endParaRPr>
          </a:p>
        </p:txBody>
      </p:sp>
      <p:sp>
        <p:nvSpPr>
          <p:cNvPr id="17" name="文本框"/>
          <p:cNvSpPr>
            <a:spLocks noGrp="1"/>
          </p:cNvSpPr>
          <p:nvPr>
            <p:ph type="sldNum" idx="4"/>
          </p:nvPr>
        </p:nvSpPr>
        <p:spPr>
          <a:xfrm>
            <a:off x="8590663" y="6041362"/>
            <a:ext cx="683339"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r">
              <a:lnSpc>
                <a:spcPct val="100000"/>
              </a:lnSpc>
              <a:spcBef>
                <a:spcPts val="55"/>
              </a:spcBef>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a:t>
            </a:fld>
            <a:endParaRPr lang="zh-CN" altLang="en-US" sz="900" spc="1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val="11659660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lvl1pPr algn="l" defTabSz="914400" eaLnBrk="1" fontAlgn="auto" latinLnBrk="0" hangingPunct="1">
        <a:spcBef>
          <a:spcPts val="0"/>
        </a:spcBef>
        <a:buNone/>
        <a:defRPr sz="3600" kern="1200">
          <a:solidFill>
            <a:schemeClr val="accent1"/>
          </a:solidFill>
          <a:latin typeface="Trebuchet MS" charset="0"/>
          <a:ea typeface="方正姚体" charset="0"/>
          <a:cs typeface="Trebuchet MS"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charset="2"/>
        <a:buChar char=""/>
        <a:defRPr sz="1800" kern="1200">
          <a:solidFill>
            <a:srgbClr val="404040"/>
          </a:solidFill>
          <a:latin typeface="Trebuchet MS" charset="0"/>
          <a:ea typeface="华文新魏" charset="0"/>
          <a:cs typeface="Trebuchet MS" charset="0"/>
        </a:defRPr>
      </a:lvl1pPr>
      <a:lvl2pPr marL="742950" indent="-285750" algn="l" defTabSz="914400" eaLnBrk="1" fontAlgn="auto" latinLnBrk="0" hangingPunct="1">
        <a:spcBef>
          <a:spcPts val="1000"/>
        </a:spcBef>
        <a:spcAft>
          <a:spcPts val="0"/>
        </a:spcAft>
        <a:buClr>
          <a:schemeClr val="accent1"/>
        </a:buClr>
        <a:buSzPct val="80000"/>
        <a:buFont typeface="Wingdings 3" charset="2"/>
        <a:buChar char=""/>
        <a:defRPr sz="1600" kern="1200">
          <a:solidFill>
            <a:srgbClr val="404040"/>
          </a:solidFill>
          <a:latin typeface="Trebuchet MS" charset="0"/>
          <a:ea typeface="华文新魏" charset="0"/>
          <a:cs typeface="Trebuchet MS" charset="0"/>
        </a:defRPr>
      </a:lvl2pPr>
      <a:lvl3pPr marL="1143000" indent="-228600" algn="l" defTabSz="914400" eaLnBrk="1" fontAlgn="auto" latinLnBrk="0" hangingPunct="1">
        <a:spcBef>
          <a:spcPts val="1000"/>
        </a:spcBef>
        <a:spcAft>
          <a:spcPts val="0"/>
        </a:spcAft>
        <a:buClr>
          <a:schemeClr val="accent1"/>
        </a:buClr>
        <a:buSzPct val="80000"/>
        <a:buFont typeface="Wingdings 3" charset="2"/>
        <a:buChar char=""/>
        <a:defRPr sz="1400" kern="1200">
          <a:solidFill>
            <a:srgbClr val="404040"/>
          </a:solidFill>
          <a:latin typeface="Trebuchet MS" charset="0"/>
          <a:ea typeface="华文新魏" charset="0"/>
          <a:cs typeface="Trebuchet MS" charset="0"/>
        </a:defRPr>
      </a:lvl3pPr>
      <a:lvl4pPr marL="16002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4pPr>
      <a:lvl5pPr marL="20574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5pPr>
      <a:lvl6pPr marL="25146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6pPr>
      <a:lvl7pPr marL="29718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7pPr>
      <a:lvl8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8pPr>
      <a:lvl9pPr marL="3429000" indent="-228600" algn="l" defTabSz="914400" eaLnBrk="1" fontAlgn="auto" latinLnBrk="0" hangingPunct="1">
        <a:spcBef>
          <a:spcPts val="1000"/>
        </a:spcBef>
        <a:spcAft>
          <a:spcPts val="0"/>
        </a:spcAft>
        <a:buClr>
          <a:schemeClr val="accent1"/>
        </a:buClr>
        <a:buSzPct val="80000"/>
        <a:buFont typeface="Wingdings 3" charset="2"/>
        <a:buChar char=""/>
        <a:defRPr sz="1200" kern="1200">
          <a:solidFill>
            <a:srgbClr val="404040"/>
          </a:solidFill>
          <a:latin typeface="Trebuchet MS" charset="0"/>
          <a:ea typeface="华文新魏" charset="0"/>
          <a:cs typeface="Trebuchet M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ctrTitle"/>
          </p:nvPr>
        </p:nvSpPr>
        <p:spPr>
          <a:xfrm>
            <a:off x="-1927399" y="568326"/>
            <a:ext cx="11201401" cy="2197735"/>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3213735" indent="0" algn="r">
              <a:lnSpc>
                <a:spcPct val="100000"/>
              </a:lnSpc>
              <a:spcBef>
                <a:spcPts val="130"/>
              </a:spcBef>
              <a:spcAft>
                <a:spcPts val="0"/>
              </a:spcAft>
              <a:buNone/>
            </a:pPr>
            <a:r>
              <a:rPr lang="en-US" altLang="zh-CN" sz="3600" b="1" i="0" u="none" strike="noStrike" kern="1200" cap="none" spc="0" baseline="0">
                <a:solidFill>
                  <a:srgbClr val="0F0F0F"/>
                </a:solidFill>
                <a:latin typeface="Times New Roman" pitchFamily="18" charset="0"/>
                <a:ea typeface="方正姚体" charset="0"/>
                <a:cs typeface="Times New Roman" pitchFamily="18" charset="0"/>
              </a:rPr>
              <a:t>Employee Data Analysis using Excel </a:t>
            </a:r>
            <a:br>
              <a:rPr lang="zh-CN" altLang="en-US" sz="5400" b="1" i="0" u="none" strike="noStrike" kern="1200" cap="none" spc="0" baseline="0">
                <a:solidFill>
                  <a:srgbClr val="0F0F0F"/>
                </a:solidFill>
                <a:latin typeface="Roboto" pitchFamily="2" charset="0"/>
                <a:ea typeface="方正姚体" charset="0"/>
                <a:cs typeface="Lucida Sans"/>
              </a:rPr>
            </a:br>
            <a:br>
              <a:rPr lang="zh-CN" altLang="en-US" sz="5400" b="0" i="0" u="none" strike="noStrike" kern="1200" cap="none" spc="15" baseline="0">
                <a:solidFill>
                  <a:schemeClr val="accent1"/>
                </a:solidFill>
                <a:latin typeface="Trebuchet MS" charset="0"/>
                <a:ea typeface="方正姚体" charset="0"/>
                <a:cs typeface="Lucida Sans"/>
              </a:rPr>
            </a:br>
            <a:endParaRPr lang="zh-CN" altLang="en-US" sz="5400" b="0" i="0" u="none" strike="noStrike" kern="1200" cap="none" spc="15" baseline="0">
              <a:solidFill>
                <a:schemeClr val="accent1"/>
              </a:solidFill>
              <a:latin typeface="Trebuchet MS" charset="0"/>
              <a:ea typeface="方正姚体" charset="0"/>
              <a:cs typeface="Lucida Sans"/>
            </a:endParaRPr>
          </a:p>
        </p:txBody>
      </p:sp>
      <p:sp>
        <p:nvSpPr>
          <p:cNvPr id="41"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1</a:t>
            </a:fld>
            <a:endParaRPr lang="zh-CN" altLang="en-US" sz="900" b="0" i="0" u="none" strike="noStrike" kern="1200" cap="none" spc="10" baseline="0">
              <a:solidFill>
                <a:schemeClr val="accent1"/>
              </a:solidFill>
              <a:latin typeface="Trebuchet MS" charset="0"/>
              <a:ea typeface="华文新魏" charset="0"/>
              <a:cs typeface="Trebuchet MS" charset="0"/>
            </a:endParaRPr>
          </a:p>
        </p:txBody>
      </p:sp>
      <p:sp>
        <p:nvSpPr>
          <p:cNvPr id="42" name="矩形"/>
          <p:cNvSpPr>
            <a:spLocks/>
          </p:cNvSpPr>
          <p:nvPr/>
        </p:nvSpPr>
        <p:spPr>
          <a:xfrm>
            <a:off x="669388" y="2937778"/>
            <a:ext cx="11522612" cy="267765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rebuchet MS" charset="0"/>
                <a:ea typeface="华文新魏" charset="0"/>
                <a:cs typeface="Trebuchet MS" charset="0"/>
              </a:rPr>
              <a:t>STUDENT NAME</a:t>
            </a:r>
            <a:r>
              <a:rPr lang="en-IN" altLang="zh-CN" sz="2400" dirty="0">
                <a:latin typeface="Trebuchet MS" charset="0"/>
                <a:ea typeface="华文新魏" charset="0"/>
                <a:cs typeface="Trebuchet MS" charset="0"/>
              </a:rPr>
              <a:t>      </a:t>
            </a:r>
            <a:r>
              <a:rPr lang="en-US" altLang="zh-CN" sz="2400" b="0" i="0" u="none" strike="noStrike" kern="1200" cap="none" spc="0" baseline="0" dirty="0">
                <a:solidFill>
                  <a:schemeClr val="tx1"/>
                </a:solidFill>
                <a:latin typeface="Trebuchet MS" charset="0"/>
                <a:ea typeface="华文新魏" charset="0"/>
                <a:cs typeface="Trebuchet MS" charset="0"/>
              </a:rPr>
              <a:t>  : </a:t>
            </a:r>
            <a:r>
              <a:rPr lang="en-US" altLang="zh-CN" sz="2400" b="0" i="0" u="none" strike="noStrike" kern="1200" cap="none" spc="0" baseline="0" dirty="0" err="1">
                <a:solidFill>
                  <a:schemeClr val="tx1"/>
                </a:solidFill>
                <a:latin typeface="Trebuchet MS" charset="0"/>
                <a:ea typeface="华文新魏" charset="0"/>
                <a:cs typeface="Trebuchet MS" charset="0"/>
              </a:rPr>
              <a:t>Deepika</a:t>
            </a:r>
            <a:r>
              <a:rPr lang="en-US" altLang="zh-CN" sz="2400" b="0" i="0" u="none" strike="noStrike" kern="1200" cap="none" spc="0" baseline="0" dirty="0">
                <a:solidFill>
                  <a:schemeClr val="tx1"/>
                </a:solidFill>
                <a:latin typeface="Trebuchet MS" charset="0"/>
                <a:ea typeface="华文新魏" charset="0"/>
                <a:cs typeface="Trebuchet MS" charset="0"/>
              </a:rPr>
              <a:t> p</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rebuchet MS" charset="0"/>
                <a:ea typeface="华文新魏" charset="0"/>
                <a:cs typeface="Trebuchet MS" charset="0"/>
              </a:rPr>
              <a:t>REGISTER NO		 :312208841</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rebuchet MS" charset="0"/>
                <a:ea typeface="华文新魏" charset="0"/>
                <a:cs typeface="Trebuchet MS" charset="0"/>
              </a:rPr>
              <a:t>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rebuchet MS" charset="0"/>
                <a:ea typeface="华文新魏" charset="0"/>
                <a:cs typeface="Trebuchet MS" charset="0"/>
              </a:rPr>
              <a:t>DEPARTMENT		:B.Com (</a:t>
            </a:r>
            <a:r>
              <a:rPr lang="en-US" altLang="zh-CN" sz="2400" b="0" i="0" u="none" strike="noStrike" kern="1200" cap="none" spc="0" baseline="0" dirty="0" err="1">
                <a:solidFill>
                  <a:schemeClr val="tx1"/>
                </a:solidFill>
                <a:latin typeface="Trebuchet MS" charset="0"/>
                <a:ea typeface="华文新魏" charset="0"/>
                <a:cs typeface="Trebuchet MS" charset="0"/>
              </a:rPr>
              <a:t>Bcom</a:t>
            </a:r>
            <a:r>
              <a:rPr lang="en-US" altLang="zh-CN" sz="2400" b="0" i="0" u="none" strike="noStrike" kern="1200" cap="none" spc="0" baseline="0" dirty="0">
                <a:solidFill>
                  <a:schemeClr val="tx1"/>
                </a:solidFill>
                <a:latin typeface="Trebuchet MS" charset="0"/>
                <a:ea typeface="华文新魏" charset="0"/>
                <a:cs typeface="Trebuchet MS" charset="0"/>
              </a:rPr>
              <a:t> accounting and finance</a:t>
            </a:r>
            <a:r>
              <a:rPr lang="en-IN" altLang="zh-CN" sz="2400" b="0" i="0" u="none" strike="noStrike" kern="1200" cap="none" spc="0" baseline="0" dirty="0">
                <a:solidFill>
                  <a:schemeClr val="tx1"/>
                </a:solidFill>
                <a:latin typeface="Trebuchet MS" charset="0"/>
                <a:ea typeface="华文新魏" charset="0"/>
                <a:cs typeface="Trebuchet MS" charset="0"/>
              </a:rPr>
              <a:t>)</a:t>
            </a:r>
            <a:endParaRPr lang="en-US" altLang="zh-CN" sz="2400" b="0" i="0" u="none" strike="noStrike" kern="1200" cap="none" spc="0" baseline="0" dirty="0">
              <a:solidFill>
                <a:schemeClr val="tx1"/>
              </a:solidFill>
              <a:latin typeface="Trebuchet MS" charset="0"/>
              <a:ea typeface="华文新魏" charset="0"/>
              <a:cs typeface="Trebuchet MS"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rebuchet MS" charset="0"/>
                <a:ea typeface="华文新魏" charset="0"/>
                <a:cs typeface="Trebuchet MS" charset="0"/>
              </a:rPr>
              <a:t>COLLEGE	</a:t>
            </a:r>
            <a:r>
              <a:rPr lang="en-IN" altLang="zh-CN" sz="2400" dirty="0">
                <a:latin typeface="Trebuchet MS" charset="0"/>
                <a:ea typeface="华文新魏" charset="0"/>
                <a:cs typeface="Trebuchet MS" charset="0"/>
              </a:rPr>
              <a:t>        </a:t>
            </a:r>
            <a:r>
              <a:rPr lang="en-US" altLang="zh-CN" sz="2400" b="0" i="0" u="none" strike="noStrike" kern="1200" cap="none" spc="0" baseline="0" dirty="0">
                <a:solidFill>
                  <a:schemeClr val="tx1"/>
                </a:solidFill>
                <a:latin typeface="Trebuchet MS" charset="0"/>
                <a:ea typeface="华文新魏" charset="0"/>
                <a:cs typeface="Trebuchet MS" charset="0"/>
              </a:rPr>
              <a:t>  :Chevalier T. Thomas Elizabeth College for Women | Arts and </a:t>
            </a:r>
            <a:r>
              <a:rPr lang="en-IN" altLang="zh-CN" sz="2400" b="0" i="0" u="none" strike="noStrike" kern="1200" cap="none" spc="0" baseline="0" dirty="0">
                <a:solidFill>
                  <a:schemeClr val="tx1"/>
                </a:solidFill>
                <a:latin typeface="Trebuchet MS" charset="0"/>
                <a:ea typeface="华文新魏" charset="0"/>
                <a:cs typeface="Trebuchet MS" charset="0"/>
              </a:rPr>
              <a:t>                   </a:t>
            </a:r>
          </a:p>
          <a:p>
            <a:pPr marL="0" indent="0" algn="l">
              <a:lnSpc>
                <a:spcPct val="100000"/>
              </a:lnSpc>
              <a:spcBef>
                <a:spcPts val="0"/>
              </a:spcBef>
              <a:spcAft>
                <a:spcPts val="0"/>
              </a:spcAft>
              <a:buNone/>
            </a:pPr>
            <a:r>
              <a:rPr lang="en-IN" altLang="zh-CN" sz="2400" dirty="0">
                <a:latin typeface="Trebuchet MS" charset="0"/>
                <a:ea typeface="华文新魏" charset="0"/>
                <a:cs typeface="Trebuchet MS" charset="0"/>
              </a:rPr>
              <a:t>                               </a:t>
            </a:r>
            <a:r>
              <a:rPr lang="en-US" altLang="zh-CN" sz="2400" b="0" i="0" u="none" strike="noStrike" kern="1200" cap="none" spc="0" baseline="0" dirty="0">
                <a:solidFill>
                  <a:schemeClr val="tx1"/>
                </a:solidFill>
                <a:latin typeface="Trebuchet MS" charset="0"/>
                <a:ea typeface="华文新魏" charset="0"/>
                <a:cs typeface="Trebuchet MS" charset="0"/>
              </a:rPr>
              <a:t>Science College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rebuchet MS" charset="0"/>
                <a:ea typeface="华文新魏" charset="0"/>
                <a:cs typeface="Trebuchet MS" charset="0"/>
              </a:rPr>
              <a:t>          </a:t>
            </a:r>
            <a:endParaRPr lang="zh-CN" altLang="en-US" sz="2400" b="0" i="0" u="none" strike="noStrike" kern="1200" cap="none" spc="0" baseline="0" dirty="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2145041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10</a:t>
            </a:fld>
            <a:endParaRPr lang="zh-CN" altLang="en-US" sz="1100" b="0" i="0" u="none" strike="noStrike" kern="1200" cap="none" spc="0" baseline="0">
              <a:solidFill>
                <a:schemeClr val="tx1"/>
              </a:solidFill>
              <a:latin typeface="Trebuchet MS" charset="0"/>
              <a:ea typeface="华文新魏" charset="0"/>
              <a:cs typeface="Trebuchet MS" charset="0"/>
            </a:endParaRPr>
          </a:p>
        </p:txBody>
      </p:sp>
      <p:sp>
        <p:nvSpPr>
          <p:cNvPr id="146"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charset="0"/>
                <a:ea typeface="方正姚体" charset="0"/>
                <a:cs typeface="Lucida Sans"/>
              </a:rPr>
              <a:t>MODELLING</a:t>
            </a:r>
            <a:endParaRPr lang="zh-CN" altLang="en-US" sz="3600" b="1" i="0" u="none" strike="noStrike" kern="1200" cap="none" spc="0" baseline="0">
              <a:solidFill>
                <a:schemeClr val="accent1"/>
              </a:solidFill>
              <a:latin typeface="Trebuchet MS" charset="0"/>
              <a:ea typeface="方正姚体" charset="0"/>
              <a:cs typeface="Lucida Sans"/>
            </a:endParaRPr>
          </a:p>
        </p:txBody>
      </p:sp>
      <p:sp>
        <p:nvSpPr>
          <p:cNvPr id="147"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The modelling in this employee performance analysis project includes the following:</a:t>
            </a:r>
          </a:p>
          <a:p>
            <a:pPr marL="400050" lvl="1"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*Data collection</a:t>
            </a:r>
          </a:p>
          <a:p>
            <a:pPr marL="400050" lvl="1"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*Data cleaning</a:t>
            </a:r>
          </a:p>
          <a:p>
            <a:pPr marL="400050" lvl="1"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*Techniques</a:t>
            </a:r>
          </a:p>
          <a:p>
            <a:pPr marL="400050" lvl="1"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*Results</a:t>
            </a:r>
          </a:p>
          <a:p>
            <a:pPr marL="400050" lvl="1"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*Pivot table</a:t>
            </a:r>
          </a:p>
          <a:p>
            <a:pPr marL="400050" lvl="1"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*Chart graphs</a:t>
            </a:r>
            <a:endParaRPr lang="zh-CN" altLang="en-US" sz="1800" b="0" i="0" u="none" strike="noStrike" kern="120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val="192473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9" name="文本框"/>
          <p:cNvSpPr>
            <a:spLocks noGrp="1"/>
          </p:cNvSpPr>
          <p:nvPr>
            <p:ph type="title"/>
          </p:nvPr>
        </p:nvSpPr>
        <p:spPr>
          <a:xfrm>
            <a:off x="677334" y="609600"/>
            <a:ext cx="8596668"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1200" cap="none" spc="0" baseline="0">
                <a:solidFill>
                  <a:schemeClr val="accent1"/>
                </a:solidFill>
                <a:latin typeface="Trebuchet MS" charset="0"/>
                <a:ea typeface="方正姚体" charset="0"/>
                <a:cs typeface="Lucida Sans"/>
              </a:rPr>
              <a:t>R</a:t>
            </a:r>
            <a:r>
              <a:rPr lang="en-US" altLang="zh-CN" sz="3600" b="1" i="0" u="none" strike="noStrike" kern="1200" cap="none" spc="-40" baseline="0">
                <a:solidFill>
                  <a:schemeClr val="accent1"/>
                </a:solidFill>
                <a:latin typeface="Trebuchet MS" charset="0"/>
                <a:ea typeface="方正姚体" charset="0"/>
                <a:cs typeface="Lucida Sans"/>
              </a:rPr>
              <a:t>E</a:t>
            </a:r>
            <a:r>
              <a:rPr lang="en-US" altLang="zh-CN" sz="3600" b="1" i="0" u="none" strike="noStrike" kern="1200" cap="none" spc="15" baseline="0">
                <a:solidFill>
                  <a:schemeClr val="accent1"/>
                </a:solidFill>
                <a:latin typeface="Trebuchet MS" charset="0"/>
                <a:ea typeface="方正姚体" charset="0"/>
                <a:cs typeface="Lucida Sans"/>
              </a:rPr>
              <a:t>S</a:t>
            </a:r>
            <a:r>
              <a:rPr lang="en-US" altLang="zh-CN" sz="3600" b="1" i="0" u="none" strike="noStrike" kern="1200" cap="none" spc="-30" baseline="0">
                <a:solidFill>
                  <a:schemeClr val="accent1"/>
                </a:solidFill>
                <a:latin typeface="Trebuchet MS" charset="0"/>
                <a:ea typeface="方正姚体" charset="0"/>
                <a:cs typeface="Lucida Sans"/>
              </a:rPr>
              <a:t>U</a:t>
            </a:r>
            <a:r>
              <a:rPr lang="en-US" altLang="zh-CN" sz="3600" b="1" i="0" u="none" strike="noStrike" kern="1200" cap="none" spc="-405" baseline="0">
                <a:solidFill>
                  <a:schemeClr val="accent1"/>
                </a:solidFill>
                <a:latin typeface="Trebuchet MS" charset="0"/>
                <a:ea typeface="方正姚体" charset="0"/>
                <a:cs typeface="Lucida Sans"/>
              </a:rPr>
              <a:t>L</a:t>
            </a:r>
            <a:r>
              <a:rPr lang="en-US" altLang="zh-CN" sz="3600" b="1" i="0" u="none" strike="noStrike" kern="1200" cap="none" spc="0" baseline="0">
                <a:solidFill>
                  <a:schemeClr val="accent1"/>
                </a:solidFill>
                <a:latin typeface="Trebuchet MS" charset="0"/>
                <a:ea typeface="方正姚体" charset="0"/>
                <a:cs typeface="Lucida Sans"/>
              </a:rPr>
              <a:t>TS</a:t>
            </a:r>
            <a:endParaRPr lang="zh-CN" altLang="en-US" sz="3600" b="1" i="0" u="none" strike="noStrike" kern="1200" cap="none" spc="0" baseline="0">
              <a:solidFill>
                <a:schemeClr val="accent1"/>
              </a:solidFill>
              <a:latin typeface="Trebuchet MS" charset="0"/>
              <a:ea typeface="方正姚体" charset="0"/>
              <a:cs typeface="Lucida Sans"/>
            </a:endParaRPr>
          </a:p>
        </p:txBody>
      </p:sp>
      <p:sp>
        <p:nvSpPr>
          <p:cNvPr id="15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11</a:t>
            </a:fld>
            <a:endParaRPr lang="zh-CN" altLang="en-US" sz="1100" b="0" i="0" u="none" strike="noStrike" kern="1200" cap="none" spc="0" baseline="0">
              <a:solidFill>
                <a:schemeClr val="tx1"/>
              </a:solidFill>
              <a:latin typeface="Trebuchet MS" charset="0"/>
              <a:ea typeface="华文新魏" charset="0"/>
              <a:cs typeface="Trebuchet MS" charset="0"/>
            </a:endParaRPr>
          </a:p>
        </p:txBody>
      </p:sp>
      <p:pic>
        <p:nvPicPr>
          <p:cNvPr id="151" name="图片"/>
          <p:cNvPicPr>
            <a:picLocks noChangeAspect="1"/>
          </p:cNvPicPr>
          <p:nvPr/>
        </p:nvPicPr>
        <p:blipFill>
          <a:blip r:embed="rId4" cstate="print"/>
          <a:stretch>
            <a:fillRect/>
          </a:stretch>
        </p:blipFill>
        <p:spPr>
          <a:xfrm>
            <a:off x="1447800" y="1676400"/>
            <a:ext cx="8680880" cy="4013199"/>
          </a:xfrm>
          <a:prstGeom prst="rect">
            <a:avLst/>
          </a:prstGeom>
          <a:noFill/>
          <a:ln w="12700" cap="flat" cmpd="sng">
            <a:noFill/>
            <a:prstDash val="solid"/>
            <a:miter/>
          </a:ln>
        </p:spPr>
      </p:pic>
    </p:spTree>
    <p:extLst>
      <p:ext uri="{BB962C8B-B14F-4D97-AF65-F5344CB8AC3E}">
        <p14:creationId xmlns:p14="http://schemas.microsoft.com/office/powerpoint/2010/main" val="183457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charset="0"/>
                <a:ea typeface="方正姚体" charset="0"/>
                <a:cs typeface="Lucida Sans"/>
              </a:rPr>
              <a:t>CONCLUSION</a:t>
            </a:r>
            <a:endParaRPr lang="zh-CN" altLang="en-US" sz="3600" b="1" i="0" u="none" strike="noStrike" kern="1200" cap="none" spc="0" baseline="0">
              <a:solidFill>
                <a:schemeClr val="accent1"/>
              </a:solidFill>
              <a:latin typeface="Trebuchet MS" charset="0"/>
              <a:ea typeface="方正姚体" charset="0"/>
              <a:cs typeface="Lucida Sans"/>
            </a:endParaRPr>
          </a:p>
        </p:txBody>
      </p:sp>
      <p:sp>
        <p:nvSpPr>
          <p:cNvPr id="153" name="文本框"/>
          <p:cNvSpPr>
            <a:spLocks noGrp="1"/>
          </p:cNvSpPr>
          <p:nvPr>
            <p:ph type="body" idx="1"/>
          </p:nvPr>
        </p:nvSpPr>
        <p:spPr>
          <a:xfrm>
            <a:off x="677334" y="2160589"/>
            <a:ext cx="7171266" cy="43926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0" i="0" u="none" strike="noStrike" kern="1200" cap="none" spc="0" baseline="0">
                <a:solidFill>
                  <a:srgbClr val="404040"/>
                </a:solidFill>
                <a:latin typeface="Trebuchet MS" charset="0"/>
                <a:ea typeface="华文新魏" charset="0"/>
                <a:cs typeface="Lucida Sans"/>
              </a:rPr>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a:t>
            </a:r>
            <a:endParaRPr lang="zh-CN" altLang="en-US" sz="2000" b="0" i="0" u="none" strike="noStrike" kern="120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val="123461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1200" cap="none" spc="0" baseline="0">
                <a:solidFill>
                  <a:schemeClr val="accent1"/>
                </a:solidFill>
                <a:latin typeface="Trebuchet MS" charset="0"/>
                <a:ea typeface="方正姚体" charset="0"/>
                <a:cs typeface="Lucida Sans"/>
              </a:rPr>
              <a:t>PROJECT TITLE</a:t>
            </a:r>
            <a:endParaRPr lang="zh-CN" altLang="en-US" sz="4800" b="1" i="0" u="none" strike="noStrike" kern="1200" cap="none" spc="0" baseline="0">
              <a:solidFill>
                <a:schemeClr val="accent1"/>
              </a:solidFill>
              <a:latin typeface="Trebuchet MS" charset="0"/>
              <a:ea typeface="方正姚体" charset="0"/>
              <a:cs typeface="Lucida Sans"/>
            </a:endParaRPr>
          </a:p>
        </p:txBody>
      </p:sp>
      <p:sp>
        <p:nvSpPr>
          <p:cNvPr id="62"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3600" b="0" i="0" u="none" strike="noStrike" kern="1200" cap="none" spc="0" baseline="0">
                <a:solidFill>
                  <a:srgbClr val="404040"/>
                </a:solidFill>
                <a:latin typeface="Trebuchet MS" charset="0"/>
                <a:ea typeface="华文新魏" charset="0"/>
                <a:cs typeface="Lucida Sans"/>
              </a:rPr>
              <a:t>EMPLOYEE PERFORMANCE ANALYSIS USING EXCEL</a:t>
            </a:r>
            <a:endParaRPr lang="zh-CN" altLang="en-US" sz="3600" b="0" i="0" u="none" strike="noStrike" kern="120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val="84342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charset="0"/>
                <a:ea typeface="方正姚体" charset="0"/>
                <a:cs typeface="Lucida Sans"/>
              </a:rPr>
              <a:t>AGENDA</a:t>
            </a:r>
            <a:endParaRPr lang="zh-CN" altLang="en-US" sz="3600" b="1" i="0" u="none" strike="noStrike" kern="1200" cap="none" spc="0" baseline="0">
              <a:solidFill>
                <a:schemeClr val="accent1"/>
              </a:solidFill>
              <a:latin typeface="Trebuchet MS" charset="0"/>
              <a:ea typeface="方正姚体" charset="0"/>
              <a:cs typeface="Lucida Sans"/>
            </a:endParaRPr>
          </a:p>
        </p:txBody>
      </p:sp>
      <p:sp>
        <p:nvSpPr>
          <p:cNvPr id="64" name="文本框"/>
          <p:cNvSpPr>
            <a:spLocks noGrp="1"/>
          </p:cNvSpPr>
          <p:nvPr>
            <p:ph type="body" idx="1"/>
          </p:nvPr>
        </p:nvSpPr>
        <p:spPr>
          <a:xfrm>
            <a:off x="2743200" y="1524000"/>
            <a:ext cx="3742265"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Problem Statement</a:t>
            </a: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Project Overview</a:t>
            </a: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End Users</a:t>
            </a: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Our Solution and Proposition</a:t>
            </a: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Dataset Description</a:t>
            </a: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Modelling Approach</a:t>
            </a: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Results and Discussion</a:t>
            </a:r>
          </a:p>
          <a:p>
            <a:pPr marL="342900" indent="-342900" algn="l">
              <a:lnSpc>
                <a:spcPct val="100000"/>
              </a:lnSpc>
              <a:spcBef>
                <a:spcPts val="1000"/>
              </a:spcBef>
              <a:spcAft>
                <a:spcPts val="0"/>
              </a:spcAft>
              <a:buClr>
                <a:schemeClr val="accent1"/>
              </a:buClr>
              <a:buSzPct val="80000"/>
              <a:buFontTx/>
              <a:buAutoNum type="arabicPeriod"/>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Conclusion</a:t>
            </a:r>
          </a:p>
          <a:p>
            <a:pPr marL="0" indent="0" algn="l">
              <a:lnSpc>
                <a:spcPct val="100000"/>
              </a:lnSpc>
              <a:spcBef>
                <a:spcPts val="1000"/>
              </a:spcBef>
              <a:spcAft>
                <a:spcPts val="0"/>
              </a:spcAft>
              <a:buNone/>
            </a:pPr>
            <a:endParaRPr lang="zh-CN" altLang="en-US" sz="2400" b="0" i="0" u="none" strike="noStrike" kern="120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val="157401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5" name="组合"/>
          <p:cNvGrpSpPr>
            <a:grpSpLocks/>
          </p:cNvGrpSpPr>
          <p:nvPr/>
        </p:nvGrpSpPr>
        <p:grpSpPr>
          <a:xfrm>
            <a:off x="7991475" y="2933700"/>
            <a:ext cx="2762249" cy="3257550"/>
            <a:chOff x="7991475" y="2933700"/>
            <a:chExt cx="2762249" cy="3257550"/>
          </a:xfrm>
        </p:grpSpPr>
        <p:sp>
          <p:nvSpPr>
            <p:cNvPr id="8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84"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86" name="文本框"/>
          <p:cNvSpPr>
            <a:spLocks noGrp="1"/>
          </p:cNvSpPr>
          <p:nvPr>
            <p:ph type="title"/>
          </p:nvPr>
        </p:nvSpPr>
        <p:spPr>
          <a:xfrm>
            <a:off x="677334" y="609600"/>
            <a:ext cx="8596668"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1200" cap="none" spc="-20" baseline="0">
                <a:solidFill>
                  <a:schemeClr val="accent1"/>
                </a:solidFill>
                <a:latin typeface="Trebuchet MS" charset="0"/>
                <a:ea typeface="方正姚体" charset="0"/>
                <a:cs typeface="Lucida Sans"/>
              </a:rPr>
              <a:t>P</a:t>
            </a:r>
            <a:r>
              <a:rPr lang="en-US" altLang="zh-CN" sz="4250" b="1" i="0" u="none" strike="noStrike" kern="1200" cap="none" spc="15" baseline="0">
                <a:solidFill>
                  <a:schemeClr val="accent1"/>
                </a:solidFill>
                <a:latin typeface="Trebuchet MS" charset="0"/>
                <a:ea typeface="方正姚体" charset="0"/>
                <a:cs typeface="Lucida Sans"/>
              </a:rPr>
              <a:t>ROB</a:t>
            </a:r>
            <a:r>
              <a:rPr lang="en-US" altLang="zh-CN" sz="4250" b="1" i="0" u="none" strike="noStrike" kern="1200" cap="none" spc="55" baseline="0">
                <a:solidFill>
                  <a:schemeClr val="accent1"/>
                </a:solidFill>
                <a:latin typeface="Trebuchet MS" charset="0"/>
                <a:ea typeface="方正姚体" charset="0"/>
                <a:cs typeface="Lucida Sans"/>
              </a:rPr>
              <a:t>L</a:t>
            </a:r>
            <a:r>
              <a:rPr lang="en-US" altLang="zh-CN" sz="4250" b="1" i="0" u="none" strike="noStrike" kern="1200" cap="none" spc="-20" baseline="0">
                <a:solidFill>
                  <a:schemeClr val="accent1"/>
                </a:solidFill>
                <a:latin typeface="Trebuchet MS" charset="0"/>
                <a:ea typeface="方正姚体" charset="0"/>
                <a:cs typeface="Lucida Sans"/>
              </a:rPr>
              <a:t>E</a:t>
            </a:r>
            <a:r>
              <a:rPr lang="en-US" altLang="zh-CN" sz="4250" b="1" i="0" u="none" strike="noStrike" kern="1200" cap="none" spc="20" baseline="0">
                <a:solidFill>
                  <a:schemeClr val="accent1"/>
                </a:solidFill>
                <a:latin typeface="Trebuchet MS" charset="0"/>
                <a:ea typeface="方正姚体" charset="0"/>
                <a:cs typeface="Lucida Sans"/>
              </a:rPr>
              <a:t>M</a:t>
            </a:r>
            <a:r>
              <a:rPr lang="en-US" altLang="zh-CN" sz="4250" b="1" i="0" u="none" strike="noStrike" kern="1200" cap="none" spc="0" baseline="0">
                <a:solidFill>
                  <a:schemeClr val="accent1"/>
                </a:solidFill>
                <a:latin typeface="Trebuchet MS" charset="0"/>
                <a:ea typeface="方正姚体" charset="0"/>
                <a:cs typeface="Lucida Sans"/>
              </a:rPr>
              <a:t> </a:t>
            </a:r>
            <a:r>
              <a:rPr lang="en-US" altLang="zh-CN" sz="4250" b="1" i="0" u="none" strike="noStrike" kern="1200" cap="none" spc="10" baseline="0">
                <a:solidFill>
                  <a:schemeClr val="accent1"/>
                </a:solidFill>
                <a:latin typeface="Trebuchet MS" charset="0"/>
                <a:ea typeface="方正姚体" charset="0"/>
                <a:cs typeface="Lucida Sans"/>
              </a:rPr>
              <a:t>S</a:t>
            </a:r>
            <a:r>
              <a:rPr lang="en-US" altLang="zh-CN" sz="4250" b="1" i="0" u="none" strike="noStrike" kern="1200" cap="none" spc="-370" baseline="0">
                <a:solidFill>
                  <a:schemeClr val="accent1"/>
                </a:solidFill>
                <a:latin typeface="Trebuchet MS" charset="0"/>
                <a:ea typeface="方正姚体" charset="0"/>
                <a:cs typeface="Lucida Sans"/>
              </a:rPr>
              <a:t>T</a:t>
            </a:r>
            <a:r>
              <a:rPr lang="en-US" altLang="zh-CN" sz="4250" b="1" i="0" u="none" strike="noStrike" kern="1200" cap="none" spc="-375" baseline="0">
                <a:solidFill>
                  <a:schemeClr val="accent1"/>
                </a:solidFill>
                <a:latin typeface="Trebuchet MS" charset="0"/>
                <a:ea typeface="方正姚体" charset="0"/>
                <a:cs typeface="Lucida Sans"/>
              </a:rPr>
              <a:t>A</a:t>
            </a:r>
            <a:r>
              <a:rPr lang="en-US" altLang="zh-CN" sz="4250" b="1" i="0" u="none" strike="noStrike" kern="1200" cap="none" spc="15" baseline="0">
                <a:solidFill>
                  <a:schemeClr val="accent1"/>
                </a:solidFill>
                <a:latin typeface="Trebuchet MS" charset="0"/>
                <a:ea typeface="方正姚体" charset="0"/>
                <a:cs typeface="Lucida Sans"/>
              </a:rPr>
              <a:t>T</a:t>
            </a:r>
            <a:r>
              <a:rPr lang="en-US" altLang="zh-CN" sz="4250" b="1" i="0" u="none" strike="noStrike" kern="1200" cap="none" spc="-10" baseline="0">
                <a:solidFill>
                  <a:schemeClr val="accent1"/>
                </a:solidFill>
                <a:latin typeface="Trebuchet MS" charset="0"/>
                <a:ea typeface="方正姚体" charset="0"/>
                <a:cs typeface="Lucida Sans"/>
              </a:rPr>
              <a:t>E</a:t>
            </a:r>
            <a:r>
              <a:rPr lang="en-US" altLang="zh-CN" sz="4250" b="1" i="0" u="none" strike="noStrike" kern="1200" cap="none" spc="-20" baseline="0">
                <a:solidFill>
                  <a:schemeClr val="accent1"/>
                </a:solidFill>
                <a:latin typeface="Trebuchet MS" charset="0"/>
                <a:ea typeface="方正姚体" charset="0"/>
                <a:cs typeface="Lucida Sans"/>
              </a:rPr>
              <a:t>ME</a:t>
            </a:r>
            <a:r>
              <a:rPr lang="en-US" altLang="zh-CN" sz="4250" b="1" i="0" u="none" strike="noStrike" kern="1200" cap="none" spc="10" baseline="0">
                <a:solidFill>
                  <a:schemeClr val="accent1"/>
                </a:solidFill>
                <a:latin typeface="Trebuchet MS" charset="0"/>
                <a:ea typeface="方正姚体" charset="0"/>
                <a:cs typeface="Lucida Sans"/>
              </a:rPr>
              <a:t>NT</a:t>
            </a:r>
            <a:endParaRPr lang="zh-CN" altLang="en-US" sz="4250" b="1" i="0" u="none" strike="noStrike" kern="1200" cap="none" spc="0" baseline="0">
              <a:solidFill>
                <a:schemeClr val="accent1"/>
              </a:solidFill>
              <a:latin typeface="Trebuchet MS" charset="0"/>
              <a:ea typeface="方正姚体" charset="0"/>
              <a:cs typeface="Lucida Sans"/>
            </a:endParaRPr>
          </a:p>
        </p:txBody>
      </p:sp>
      <p:sp>
        <p:nvSpPr>
          <p:cNvPr id="87" name="文本框"/>
          <p:cNvSpPr>
            <a:spLocks noGrp="1"/>
          </p:cNvSpPr>
          <p:nvPr>
            <p:ph type="body" idx="1"/>
          </p:nvPr>
        </p:nvSpPr>
        <p:spPr>
          <a:xfrm>
            <a:off x="677334" y="2160589"/>
            <a:ext cx="4184035" cy="38807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Employee performance is defined as how well a person executes their job duties and responsibilities. The companies assess their employees performance on an annual or quarterly basis to define certain areas that they need improvement and to encourage further success in the expected areas.  </a:t>
            </a:r>
            <a:endParaRPr lang="zh-CN" altLang="en-US" sz="1800" b="0" i="0" u="none" strike="noStrike" kern="1200" cap="none" spc="0" baseline="0">
              <a:solidFill>
                <a:srgbClr val="404040"/>
              </a:solidFill>
              <a:latin typeface="Trebuchet MS" charset="0"/>
              <a:ea typeface="华文新魏" charset="0"/>
              <a:cs typeface="Lucida Sans"/>
            </a:endParaRPr>
          </a:p>
        </p:txBody>
      </p:sp>
      <p:sp>
        <p:nvSpPr>
          <p:cNvPr id="88" name="文本框"/>
          <p:cNvSpPr>
            <a:spLocks noGrp="1"/>
          </p:cNvSpPr>
          <p:nvPr>
            <p:ph type="body" idx="2"/>
          </p:nvPr>
        </p:nvSpPr>
        <p:spPr>
          <a:xfrm>
            <a:off x="5089970" y="2160589"/>
            <a:ext cx="2821957"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400" b="1" i="0" u="none" strike="noStrike" kern="1200" cap="none" spc="0" baseline="0">
                <a:solidFill>
                  <a:srgbClr val="404040"/>
                </a:solidFill>
                <a:latin typeface="Trebuchet MS" charset="0"/>
                <a:ea typeface="华文新魏" charset="0"/>
                <a:cs typeface="Lucida Sans"/>
              </a:rPr>
              <a:t>TO IDENTIFY THE SPECIFIC AREA OF PERFORMANCE THAT IS PROBLEMATIC….</a:t>
            </a:r>
            <a:endParaRPr lang="zh-CN" altLang="en-US" sz="1400" b="1" i="0" u="none" strike="noStrike" kern="1200" cap="none" spc="0" baseline="0">
              <a:solidFill>
                <a:srgbClr val="404040"/>
              </a:solidFill>
              <a:latin typeface="Trebuchet MS" charset="0"/>
              <a:ea typeface="华文新魏" charset="0"/>
              <a:cs typeface="Lucida Sans"/>
            </a:endParaRPr>
          </a:p>
        </p:txBody>
      </p:sp>
      <p:sp>
        <p:nvSpPr>
          <p:cNvPr id="89"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4</a:t>
            </a:fld>
            <a:endParaRPr lang="zh-CN" altLang="en-US" sz="900" b="0" i="0" u="none" strike="noStrike" kern="1200" cap="none" spc="10" baseline="0">
              <a:solidFill>
                <a:schemeClr val="accent1"/>
              </a:solidFill>
              <a:latin typeface="Trebuchet MS" charset="0"/>
              <a:ea typeface="华文新魏" charset="0"/>
              <a:cs typeface="Trebuchet MS" charset="0"/>
            </a:endParaRPr>
          </a:p>
        </p:txBody>
      </p:sp>
      <p:pic>
        <p:nvPicPr>
          <p:cNvPr id="9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101380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8658225" y="2647950"/>
            <a:ext cx="3533775" cy="3810000"/>
            <a:chOff x="8658225" y="2647950"/>
            <a:chExt cx="3533775" cy="381000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0"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1200" cap="none" spc="5" baseline="0">
                <a:solidFill>
                  <a:schemeClr val="accent1"/>
                </a:solidFill>
                <a:latin typeface="Trebuchet MS" charset="0"/>
                <a:ea typeface="方正姚体" charset="0"/>
                <a:cs typeface="Lucida Sans"/>
              </a:rPr>
              <a:t>PROJECT </a:t>
            </a:r>
            <a:r>
              <a:rPr lang="en-US" altLang="zh-CN" sz="4250" b="1" i="0" u="none" strike="noStrike" kern="1200" cap="none" spc="-20" baseline="0">
                <a:solidFill>
                  <a:schemeClr val="accent1"/>
                </a:solidFill>
                <a:latin typeface="Trebuchet MS" charset="0"/>
                <a:ea typeface="方正姚体" charset="0"/>
                <a:cs typeface="Lucida Sans"/>
              </a:rPr>
              <a:t>OVERVIEW</a:t>
            </a:r>
            <a:endParaRPr lang="zh-CN" altLang="en-US" sz="4250" b="1" i="0" u="none" strike="noStrike" kern="1200" cap="none" spc="0" baseline="0">
              <a:solidFill>
                <a:schemeClr val="accent1"/>
              </a:solidFill>
              <a:latin typeface="Trebuchet MS" charset="0"/>
              <a:ea typeface="方正姚体" charset="0"/>
              <a:cs typeface="Lucida Sans"/>
            </a:endParaRPr>
          </a:p>
        </p:txBody>
      </p:sp>
      <p:sp>
        <p:nvSpPr>
          <p:cNvPr id="111" name="文本框"/>
          <p:cNvSpPr>
            <a:spLocks noGrp="1"/>
          </p:cNvSpPr>
          <p:nvPr>
            <p:ph type="sldNum"/>
          </p:nvPr>
        </p:nvSpPr>
        <p:spPr>
          <a:xfrm>
            <a:off x="8590663" y="6158519"/>
            <a:ext cx="683339" cy="13080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r">
              <a:lnSpc>
                <a:spcPct val="100000"/>
              </a:lnSpc>
              <a:spcBef>
                <a:spcPts val="55"/>
              </a:spcBef>
              <a:spcAft>
                <a:spcPts val="0"/>
              </a:spcAft>
              <a:buNone/>
            </a:pPr>
            <a:fld id="{CAD2D6BD-DE1B-4B5F-8B41-2702339687B9}" type="slidenum">
              <a:rPr lang="en-US" altLang="zh-CN" sz="900" b="0" i="0" u="none" strike="noStrike" kern="1200" cap="none" spc="10" baseline="0">
                <a:solidFill>
                  <a:schemeClr val="accent1"/>
                </a:solidFill>
                <a:latin typeface="Trebuchet MS" charset="0"/>
                <a:ea typeface="华文新魏" charset="0"/>
                <a:cs typeface="Trebuchet MS" charset="0"/>
              </a:rPr>
              <a:t>5</a:t>
            </a:fld>
            <a:endParaRPr lang="zh-CN" altLang="en-US" sz="900" b="0" i="0" u="none" strike="noStrike" kern="1200" cap="none" spc="10" baseline="0">
              <a:solidFill>
                <a:schemeClr val="accent1"/>
              </a:solidFill>
              <a:latin typeface="Trebuchet MS" charset="0"/>
              <a:ea typeface="华文新魏" charset="0"/>
              <a:cs typeface="Trebuchet MS" charset="0"/>
            </a:endParaRPr>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矩形"/>
          <p:cNvSpPr>
            <a:spLocks/>
          </p:cNvSpPr>
          <p:nvPr/>
        </p:nvSpPr>
        <p:spPr>
          <a:xfrm>
            <a:off x="990600" y="2133600"/>
            <a:ext cx="6248400" cy="2263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华文新魏" charset="0"/>
                <a:cs typeface="Times New Roman" pitchFamily="18" charset="0"/>
              </a:rPr>
              <a:t>The project involves analyzing employee data using Excel which helps in gaining the knowledge regarding organizational data, performance statistical analysis by creating visualizations to understand the employee performances.</a:t>
            </a:r>
            <a:endParaRPr lang="zh-CN" altLang="en-US" sz="2400" b="0" i="0" u="none" strike="noStrike" kern="1200" cap="none" spc="0" baseline="0">
              <a:solidFill>
                <a:schemeClr val="tx1"/>
              </a:solidFill>
              <a:latin typeface="Times New Roman" pitchFamily="18" charset="0"/>
              <a:ea typeface="华文新魏" charset="0"/>
              <a:cs typeface="Times New Roman" pitchFamily="18" charset="0"/>
            </a:endParaRPr>
          </a:p>
        </p:txBody>
      </p:sp>
    </p:spTree>
    <p:extLst>
      <p:ext uri="{BB962C8B-B14F-4D97-AF65-F5344CB8AC3E}">
        <p14:creationId xmlns:p14="http://schemas.microsoft.com/office/powerpoint/2010/main" val="51433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 name="文本框"/>
          <p:cNvSpPr>
            <a:spLocks noGrp="1"/>
          </p:cNvSpPr>
          <p:nvPr>
            <p:ph type="title"/>
          </p:nvPr>
        </p:nvSpPr>
        <p:spPr>
          <a:xfrm>
            <a:off x="677334" y="609600"/>
            <a:ext cx="8596668"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1200" cap="none" spc="25" baseline="0">
                <a:solidFill>
                  <a:schemeClr val="accent1"/>
                </a:solidFill>
                <a:latin typeface="Trebuchet MS" charset="0"/>
                <a:ea typeface="方正姚体" charset="0"/>
                <a:cs typeface="Lucida Sans"/>
              </a:rPr>
              <a:t>W</a:t>
            </a:r>
            <a:r>
              <a:rPr lang="en-US" altLang="zh-CN" sz="3200" b="1" i="0" u="none" strike="noStrike" kern="1200" cap="none" spc="-20" baseline="0">
                <a:solidFill>
                  <a:schemeClr val="accent1"/>
                </a:solidFill>
                <a:latin typeface="Trebuchet MS" charset="0"/>
                <a:ea typeface="方正姚体" charset="0"/>
                <a:cs typeface="Lucida Sans"/>
              </a:rPr>
              <a:t>H</a:t>
            </a:r>
            <a:r>
              <a:rPr lang="en-US" altLang="zh-CN" sz="3200" b="1" i="0" u="none" strike="noStrike" kern="1200" cap="none" spc="20" baseline="0">
                <a:solidFill>
                  <a:schemeClr val="accent1"/>
                </a:solidFill>
                <a:latin typeface="Trebuchet MS" charset="0"/>
                <a:ea typeface="方正姚体" charset="0"/>
                <a:cs typeface="Lucida Sans"/>
              </a:rPr>
              <a:t>O</a:t>
            </a:r>
            <a:r>
              <a:rPr lang="en-US" altLang="zh-CN" sz="3200" b="1" i="0" u="none" strike="noStrike" kern="1200" cap="none" spc="-235" baseline="0">
                <a:solidFill>
                  <a:schemeClr val="accent1"/>
                </a:solidFill>
                <a:latin typeface="Trebuchet MS" charset="0"/>
                <a:ea typeface="方正姚体" charset="0"/>
                <a:cs typeface="Lucida Sans"/>
              </a:rPr>
              <a:t> </a:t>
            </a:r>
            <a:r>
              <a:rPr lang="en-US" altLang="zh-CN" sz="3200" b="1" i="0" u="none" strike="noStrike" kern="1200" cap="none" spc="-10" baseline="0">
                <a:solidFill>
                  <a:schemeClr val="accent1"/>
                </a:solidFill>
                <a:latin typeface="Trebuchet MS" charset="0"/>
                <a:ea typeface="方正姚体" charset="0"/>
                <a:cs typeface="Lucida Sans"/>
              </a:rPr>
              <a:t>AR</a:t>
            </a:r>
            <a:r>
              <a:rPr lang="en-US" altLang="zh-CN" sz="3200" b="1" i="0" u="none" strike="noStrike" kern="1200" cap="none" spc="15" baseline="0">
                <a:solidFill>
                  <a:schemeClr val="accent1"/>
                </a:solidFill>
                <a:latin typeface="Trebuchet MS" charset="0"/>
                <a:ea typeface="方正姚体" charset="0"/>
                <a:cs typeface="Lucida Sans"/>
              </a:rPr>
              <a:t>E</a:t>
            </a:r>
            <a:r>
              <a:rPr lang="en-US" altLang="zh-CN" sz="3200" b="1" i="0" u="none" strike="noStrike" kern="1200" cap="none" spc="-35" baseline="0">
                <a:solidFill>
                  <a:schemeClr val="accent1"/>
                </a:solidFill>
                <a:latin typeface="Trebuchet MS" charset="0"/>
                <a:ea typeface="方正姚体" charset="0"/>
                <a:cs typeface="Lucida Sans"/>
              </a:rPr>
              <a:t> </a:t>
            </a:r>
            <a:r>
              <a:rPr lang="en-US" altLang="zh-CN" sz="3200" b="1" i="0" u="none" strike="noStrike" kern="1200" cap="none" spc="-10" baseline="0">
                <a:solidFill>
                  <a:schemeClr val="accent1"/>
                </a:solidFill>
                <a:latin typeface="Trebuchet MS" charset="0"/>
                <a:ea typeface="方正姚体" charset="0"/>
                <a:cs typeface="Lucida Sans"/>
              </a:rPr>
              <a:t>T</a:t>
            </a:r>
            <a:r>
              <a:rPr lang="en-US" altLang="zh-CN" sz="3200" b="1" i="0" u="none" strike="noStrike" kern="1200" cap="none" spc="-15" baseline="0">
                <a:solidFill>
                  <a:schemeClr val="accent1"/>
                </a:solidFill>
                <a:latin typeface="Trebuchet MS" charset="0"/>
                <a:ea typeface="方正姚体" charset="0"/>
                <a:cs typeface="Lucida Sans"/>
              </a:rPr>
              <a:t>H</a:t>
            </a:r>
            <a:r>
              <a:rPr lang="en-US" altLang="zh-CN" sz="3200" b="1" i="0" u="none" strike="noStrike" kern="1200" cap="none" spc="15" baseline="0">
                <a:solidFill>
                  <a:schemeClr val="accent1"/>
                </a:solidFill>
                <a:latin typeface="Trebuchet MS" charset="0"/>
                <a:ea typeface="方正姚体" charset="0"/>
                <a:cs typeface="Lucida Sans"/>
              </a:rPr>
              <a:t>E</a:t>
            </a:r>
            <a:r>
              <a:rPr lang="en-US" altLang="zh-CN" sz="3200" b="1" i="0" u="none" strike="noStrike" kern="1200" cap="none" spc="-35" baseline="0">
                <a:solidFill>
                  <a:schemeClr val="accent1"/>
                </a:solidFill>
                <a:latin typeface="Trebuchet MS" charset="0"/>
                <a:ea typeface="方正姚体" charset="0"/>
                <a:cs typeface="Lucida Sans"/>
              </a:rPr>
              <a:t> </a:t>
            </a:r>
            <a:r>
              <a:rPr lang="en-US" altLang="zh-CN" sz="3200" b="1" i="0" u="none" strike="noStrike" kern="1200" cap="none" spc="-20" baseline="0">
                <a:solidFill>
                  <a:schemeClr val="accent1"/>
                </a:solidFill>
                <a:latin typeface="Trebuchet MS" charset="0"/>
                <a:ea typeface="方正姚体" charset="0"/>
                <a:cs typeface="Lucida Sans"/>
              </a:rPr>
              <a:t>E</a:t>
            </a:r>
            <a:r>
              <a:rPr lang="en-US" altLang="zh-CN" sz="3200" b="1" i="0" u="none" strike="noStrike" kern="1200" cap="none" spc="30" baseline="0">
                <a:solidFill>
                  <a:schemeClr val="accent1"/>
                </a:solidFill>
                <a:latin typeface="Trebuchet MS" charset="0"/>
                <a:ea typeface="方正姚体" charset="0"/>
                <a:cs typeface="Lucida Sans"/>
              </a:rPr>
              <a:t>N</a:t>
            </a:r>
            <a:r>
              <a:rPr lang="en-US" altLang="zh-CN" sz="3200" b="1" i="0" u="none" strike="noStrike" kern="1200" cap="none" spc="15" baseline="0">
                <a:solidFill>
                  <a:schemeClr val="accent1"/>
                </a:solidFill>
                <a:latin typeface="Trebuchet MS" charset="0"/>
                <a:ea typeface="方正姚体" charset="0"/>
                <a:cs typeface="Lucida Sans"/>
              </a:rPr>
              <a:t>D</a:t>
            </a:r>
            <a:r>
              <a:rPr lang="en-US" altLang="zh-CN" sz="3200" b="1" i="0" u="none" strike="noStrike" kern="1200" cap="none" spc="-45" baseline="0">
                <a:solidFill>
                  <a:schemeClr val="accent1"/>
                </a:solidFill>
                <a:latin typeface="Trebuchet MS" charset="0"/>
                <a:ea typeface="方正姚体" charset="0"/>
                <a:cs typeface="Lucida Sans"/>
              </a:rPr>
              <a:t> </a:t>
            </a:r>
            <a:r>
              <a:rPr lang="en-US" altLang="zh-CN" sz="3200" b="1" i="0" u="none" strike="noStrike" kern="1200" cap="none" spc="0" baseline="0">
                <a:solidFill>
                  <a:schemeClr val="accent1"/>
                </a:solidFill>
                <a:latin typeface="Trebuchet MS" charset="0"/>
                <a:ea typeface="方正姚体" charset="0"/>
                <a:cs typeface="Lucida Sans"/>
              </a:rPr>
              <a:t>U</a:t>
            </a:r>
            <a:r>
              <a:rPr lang="en-US" altLang="zh-CN" sz="3200" b="1" i="0" u="none" strike="noStrike" kern="1200" cap="none" spc="10" baseline="0">
                <a:solidFill>
                  <a:schemeClr val="accent1"/>
                </a:solidFill>
                <a:latin typeface="Trebuchet MS" charset="0"/>
                <a:ea typeface="方正姚体" charset="0"/>
                <a:cs typeface="Lucida Sans"/>
              </a:rPr>
              <a:t>S</a:t>
            </a:r>
            <a:r>
              <a:rPr lang="en-US" altLang="zh-CN" sz="3200" b="1" i="0" u="none" strike="noStrike" kern="1200" cap="none" spc="-25" baseline="0">
                <a:solidFill>
                  <a:schemeClr val="accent1"/>
                </a:solidFill>
                <a:latin typeface="Trebuchet MS" charset="0"/>
                <a:ea typeface="方正姚体" charset="0"/>
                <a:cs typeface="Lucida Sans"/>
              </a:rPr>
              <a:t>E</a:t>
            </a:r>
            <a:r>
              <a:rPr lang="en-US" altLang="zh-CN" sz="3200" b="1" i="0" u="none" strike="noStrike" kern="1200" cap="none" spc="-10" baseline="0">
                <a:solidFill>
                  <a:schemeClr val="accent1"/>
                </a:solidFill>
                <a:latin typeface="Trebuchet MS" charset="0"/>
                <a:ea typeface="方正姚体" charset="0"/>
                <a:cs typeface="Lucida Sans"/>
              </a:rPr>
              <a:t>R</a:t>
            </a:r>
            <a:r>
              <a:rPr lang="en-US" altLang="zh-CN" sz="3200" b="1" i="0" u="none" strike="noStrike" kern="1200" cap="none" spc="5" baseline="0">
                <a:solidFill>
                  <a:schemeClr val="accent1"/>
                </a:solidFill>
                <a:latin typeface="Trebuchet MS" charset="0"/>
                <a:ea typeface="方正姚体" charset="0"/>
                <a:cs typeface="Lucida Sans"/>
              </a:rPr>
              <a:t>S?</a:t>
            </a:r>
            <a:endParaRPr lang="zh-CN" altLang="en-US" sz="3200" b="1" i="0" u="none" strike="noStrike" kern="1200" cap="none" spc="0" baseline="0">
              <a:solidFill>
                <a:schemeClr val="accent1"/>
              </a:solidFill>
              <a:latin typeface="Trebuchet MS" charset="0"/>
              <a:ea typeface="方正姚体" charset="0"/>
              <a:cs typeface="Lucida Sans"/>
            </a:endParaRPr>
          </a:p>
        </p:txBody>
      </p:sp>
      <p:sp>
        <p:nvSpPr>
          <p:cNvPr id="115" name="文本框"/>
          <p:cNvSpPr>
            <a:spLocks noGrp="1"/>
          </p:cNvSpPr>
          <p:nvPr>
            <p:ph type="body" idx="1"/>
          </p:nvPr>
        </p:nvSpPr>
        <p:spPr>
          <a:xfrm>
            <a:off x="677334" y="2160589"/>
            <a:ext cx="8596668"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The end users in employee performance analysis include:</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1. Human Resource management professionals.</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2. Data Analysts.</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3. Team Leaders.</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4. Superiors</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5.Socializers</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6. Achievers</a:t>
            </a: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charset="0"/>
                <a:ea typeface="华文新魏" charset="0"/>
                <a:cs typeface="Lucida Sans"/>
              </a:rPr>
              <a:t>		 </a:t>
            </a:r>
            <a:endParaRPr lang="zh-CN" altLang="en-US" sz="1800" b="0" i="0" u="none" strike="noStrike" kern="1200" cap="none" spc="0" baseline="0">
              <a:solidFill>
                <a:srgbClr val="404040"/>
              </a:solidFill>
              <a:latin typeface="Trebuchet MS" charset="0"/>
              <a:ea typeface="华文新魏" charset="0"/>
              <a:cs typeface="Lucida Sans"/>
            </a:endParaRPr>
          </a:p>
        </p:txBody>
      </p:sp>
      <p:pic>
        <p:nvPicPr>
          <p:cNvPr id="116"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200510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文本框"/>
          <p:cNvSpPr>
            <a:spLocks noGrp="1"/>
          </p:cNvSpPr>
          <p:nvPr>
            <p:ph type="title"/>
          </p:nvPr>
        </p:nvSpPr>
        <p:spPr>
          <a:xfrm>
            <a:off x="677334" y="474555"/>
            <a:ext cx="3854528" cy="1642109"/>
          </a:xfrm>
          <a:prstGeom prst="rect">
            <a:avLst/>
          </a:prstGeom>
          <a:noFill/>
          <a:ln w="12700" cap="flat" cmpd="sng">
            <a:noFill/>
            <a:prstDash val="solid"/>
            <a:miter/>
          </a:ln>
        </p:spPr>
        <p:txBody>
          <a:bodyPr vert="horz" wrap="square" lIns="0" tIns="13334" rIns="0" bIns="0" anchor="b"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1200" cap="none" spc="10" baseline="0">
                <a:solidFill>
                  <a:schemeClr val="accent1"/>
                </a:solidFill>
                <a:latin typeface="Trebuchet MS" charset="0"/>
                <a:ea typeface="方正姚体" charset="0"/>
                <a:cs typeface="Lucida Sans"/>
              </a:rPr>
              <a:t>O</a:t>
            </a:r>
            <a:r>
              <a:rPr lang="en-US" altLang="zh-CN" sz="3600" b="1" i="0" u="none" strike="noStrike" kern="1200" cap="none" spc="25" baseline="0">
                <a:solidFill>
                  <a:schemeClr val="accent1"/>
                </a:solidFill>
                <a:latin typeface="Trebuchet MS" charset="0"/>
                <a:ea typeface="方正姚体" charset="0"/>
                <a:cs typeface="Lucida Sans"/>
              </a:rPr>
              <a:t>U</a:t>
            </a:r>
            <a:r>
              <a:rPr lang="en-US" altLang="zh-CN" sz="3600" b="1" i="0" u="none" strike="noStrike" kern="1200" cap="none" spc="0" baseline="0">
                <a:solidFill>
                  <a:schemeClr val="accent1"/>
                </a:solidFill>
                <a:latin typeface="Trebuchet MS" charset="0"/>
                <a:ea typeface="方正姚体" charset="0"/>
                <a:cs typeface="Lucida Sans"/>
              </a:rPr>
              <a:t>R</a:t>
            </a:r>
            <a:r>
              <a:rPr lang="en-US" altLang="zh-CN" sz="3600" b="1" i="0" u="none" strike="noStrike" kern="1200" cap="none" spc="5" baseline="0">
                <a:solidFill>
                  <a:schemeClr val="accent1"/>
                </a:solidFill>
                <a:latin typeface="Trebuchet MS" charset="0"/>
                <a:ea typeface="方正姚体" charset="0"/>
                <a:cs typeface="Lucida Sans"/>
              </a:rPr>
              <a:t> </a:t>
            </a:r>
            <a:r>
              <a:rPr lang="en-US" altLang="zh-CN" sz="3600" b="1" i="0" u="none" strike="noStrike" kern="1200" cap="none" spc="25" baseline="0">
                <a:solidFill>
                  <a:schemeClr val="accent1"/>
                </a:solidFill>
                <a:latin typeface="Trebuchet MS" charset="0"/>
                <a:ea typeface="方正姚体" charset="0"/>
                <a:cs typeface="Lucida Sans"/>
              </a:rPr>
              <a:t>S</a:t>
            </a:r>
            <a:r>
              <a:rPr lang="en-US" altLang="zh-CN" sz="3600" b="1" i="0" u="none" strike="noStrike" kern="1200" cap="none" spc="10" baseline="0">
                <a:solidFill>
                  <a:schemeClr val="accent1"/>
                </a:solidFill>
                <a:latin typeface="Trebuchet MS" charset="0"/>
                <a:ea typeface="方正姚体" charset="0"/>
                <a:cs typeface="Lucida Sans"/>
              </a:rPr>
              <a:t>O</a:t>
            </a:r>
            <a:r>
              <a:rPr lang="en-US" altLang="zh-CN" sz="3600" b="1" i="0" u="none" strike="noStrike" kern="1200" cap="none" spc="25" baseline="0">
                <a:solidFill>
                  <a:schemeClr val="accent1"/>
                </a:solidFill>
                <a:latin typeface="Trebuchet MS" charset="0"/>
                <a:ea typeface="方正姚体" charset="0"/>
                <a:cs typeface="Lucida Sans"/>
              </a:rPr>
              <a:t>LU</a:t>
            </a:r>
            <a:r>
              <a:rPr lang="en-US" altLang="zh-CN" sz="3600" b="1" i="0" u="none" strike="noStrike" kern="1200" cap="none" spc="-35" baseline="0">
                <a:solidFill>
                  <a:schemeClr val="accent1"/>
                </a:solidFill>
                <a:latin typeface="Trebuchet MS" charset="0"/>
                <a:ea typeface="方正姚体" charset="0"/>
                <a:cs typeface="Lucida Sans"/>
              </a:rPr>
              <a:t>T</a:t>
            </a:r>
            <a:r>
              <a:rPr lang="en-US" altLang="zh-CN" sz="3600" b="1" i="0" u="none" strike="noStrike" kern="1200" cap="none" spc="-30" baseline="0">
                <a:solidFill>
                  <a:schemeClr val="accent1"/>
                </a:solidFill>
                <a:latin typeface="Trebuchet MS" charset="0"/>
                <a:ea typeface="方正姚体" charset="0"/>
                <a:cs typeface="Lucida Sans"/>
              </a:rPr>
              <a:t>I</a:t>
            </a:r>
            <a:r>
              <a:rPr lang="en-US" altLang="zh-CN" sz="3600" b="1" i="0" u="none" strike="noStrike" kern="1200" cap="none" spc="10" baseline="0">
                <a:solidFill>
                  <a:schemeClr val="accent1"/>
                </a:solidFill>
                <a:latin typeface="Trebuchet MS" charset="0"/>
                <a:ea typeface="方正姚体" charset="0"/>
                <a:cs typeface="Lucida Sans"/>
              </a:rPr>
              <a:t>O</a:t>
            </a:r>
            <a:r>
              <a:rPr lang="en-US" altLang="zh-CN" sz="3600" b="1" i="0" u="none" strike="noStrike" kern="1200" cap="none" spc="0" baseline="0">
                <a:solidFill>
                  <a:schemeClr val="accent1"/>
                </a:solidFill>
                <a:latin typeface="Trebuchet MS" charset="0"/>
                <a:ea typeface="方正姚体" charset="0"/>
                <a:cs typeface="Lucida Sans"/>
              </a:rPr>
              <a:t>N</a:t>
            </a:r>
            <a:r>
              <a:rPr lang="en-US" altLang="zh-CN" sz="3600" b="1" i="0" u="none" strike="noStrike" kern="1200" cap="none" spc="-345" baseline="0">
                <a:solidFill>
                  <a:schemeClr val="accent1"/>
                </a:solidFill>
                <a:latin typeface="Trebuchet MS" charset="0"/>
                <a:ea typeface="方正姚体" charset="0"/>
                <a:cs typeface="Lucida Sans"/>
              </a:rPr>
              <a:t> </a:t>
            </a:r>
            <a:r>
              <a:rPr lang="en-US" altLang="zh-CN" sz="3600" b="1" i="0" u="none" strike="noStrike" kern="1200" cap="none" spc="-35" baseline="0">
                <a:solidFill>
                  <a:schemeClr val="accent1"/>
                </a:solidFill>
                <a:latin typeface="Trebuchet MS" charset="0"/>
                <a:ea typeface="方正姚体" charset="0"/>
                <a:cs typeface="Lucida Sans"/>
              </a:rPr>
              <a:t>A</a:t>
            </a:r>
            <a:r>
              <a:rPr lang="en-US" altLang="zh-CN" sz="3600" b="1" i="0" u="none" strike="noStrike" kern="1200" cap="none" spc="-5" baseline="0">
                <a:solidFill>
                  <a:schemeClr val="accent1"/>
                </a:solidFill>
                <a:latin typeface="Trebuchet MS" charset="0"/>
                <a:ea typeface="方正姚体" charset="0"/>
                <a:cs typeface="Lucida Sans"/>
              </a:rPr>
              <a:t>N</a:t>
            </a:r>
            <a:r>
              <a:rPr lang="en-US" altLang="zh-CN" sz="3600" b="1" i="0" u="none" strike="noStrike" kern="1200" cap="none" spc="0" baseline="0">
                <a:solidFill>
                  <a:schemeClr val="accent1"/>
                </a:solidFill>
                <a:latin typeface="Trebuchet MS" charset="0"/>
                <a:ea typeface="方正姚体" charset="0"/>
                <a:cs typeface="Lucida Sans"/>
              </a:rPr>
              <a:t>D</a:t>
            </a:r>
            <a:r>
              <a:rPr lang="en-US" altLang="zh-CN" sz="3600" b="1" i="0" u="none" strike="noStrike" kern="1200" cap="none" spc="35" baseline="0">
                <a:solidFill>
                  <a:schemeClr val="accent1"/>
                </a:solidFill>
                <a:latin typeface="Trebuchet MS" charset="0"/>
                <a:ea typeface="方正姚体" charset="0"/>
                <a:cs typeface="Lucida Sans"/>
              </a:rPr>
              <a:t> </a:t>
            </a:r>
            <a:r>
              <a:rPr lang="en-US" altLang="zh-CN" sz="3600" b="1" i="0" u="none" strike="noStrike" kern="1200" cap="none" spc="-30" baseline="0">
                <a:solidFill>
                  <a:schemeClr val="accent1"/>
                </a:solidFill>
                <a:latin typeface="Trebuchet MS" charset="0"/>
                <a:ea typeface="方正姚体" charset="0"/>
                <a:cs typeface="Lucida Sans"/>
              </a:rPr>
              <a:t>I</a:t>
            </a:r>
            <a:r>
              <a:rPr lang="en-US" altLang="zh-CN" sz="3600" b="1" i="0" u="none" strike="noStrike" kern="1200" cap="none" spc="-35" baseline="0">
                <a:solidFill>
                  <a:schemeClr val="accent1"/>
                </a:solidFill>
                <a:latin typeface="Trebuchet MS" charset="0"/>
                <a:ea typeface="方正姚体" charset="0"/>
                <a:cs typeface="Lucida Sans"/>
              </a:rPr>
              <a:t>T</a:t>
            </a:r>
            <a:r>
              <a:rPr lang="en-US" altLang="zh-CN" sz="3600" b="1" i="0" u="none" strike="noStrike" kern="1200" cap="none" spc="0" baseline="0">
                <a:solidFill>
                  <a:schemeClr val="accent1"/>
                </a:solidFill>
                <a:latin typeface="Trebuchet MS" charset="0"/>
                <a:ea typeface="方正姚体" charset="0"/>
                <a:cs typeface="Lucida Sans"/>
              </a:rPr>
              <a:t>S</a:t>
            </a:r>
            <a:r>
              <a:rPr lang="en-US" altLang="zh-CN" sz="3600" b="1" i="0" u="none" strike="noStrike" kern="1200" cap="none" spc="60" baseline="0">
                <a:solidFill>
                  <a:schemeClr val="accent1"/>
                </a:solidFill>
                <a:latin typeface="Trebuchet MS" charset="0"/>
                <a:ea typeface="方正姚体" charset="0"/>
                <a:cs typeface="Lucida Sans"/>
              </a:rPr>
              <a:t> </a:t>
            </a:r>
            <a:r>
              <a:rPr lang="en-US" altLang="zh-CN" sz="3600" b="1" i="0" u="none" strike="noStrike" kern="1200" cap="none" spc="-295" baseline="0">
                <a:solidFill>
                  <a:schemeClr val="accent1"/>
                </a:solidFill>
                <a:latin typeface="Trebuchet MS" charset="0"/>
                <a:ea typeface="方正姚体" charset="0"/>
                <a:cs typeface="Lucida Sans"/>
              </a:rPr>
              <a:t>V</a:t>
            </a:r>
            <a:r>
              <a:rPr lang="en-US" altLang="zh-CN" sz="3600" b="1" i="0" u="none" strike="noStrike" kern="1200" cap="none" spc="-35" baseline="0">
                <a:solidFill>
                  <a:schemeClr val="accent1"/>
                </a:solidFill>
                <a:latin typeface="Trebuchet MS" charset="0"/>
                <a:ea typeface="方正姚体" charset="0"/>
                <a:cs typeface="Lucida Sans"/>
              </a:rPr>
              <a:t>A</a:t>
            </a:r>
            <a:r>
              <a:rPr lang="en-US" altLang="zh-CN" sz="3600" b="1" i="0" u="none" strike="noStrike" kern="1200" cap="none" spc="25" baseline="0">
                <a:solidFill>
                  <a:schemeClr val="accent1"/>
                </a:solidFill>
                <a:latin typeface="Trebuchet MS" charset="0"/>
                <a:ea typeface="方正姚体" charset="0"/>
                <a:cs typeface="Lucida Sans"/>
              </a:rPr>
              <a:t>LU</a:t>
            </a:r>
            <a:r>
              <a:rPr lang="en-US" altLang="zh-CN" sz="3600" b="1" i="0" u="none" strike="noStrike" kern="1200" cap="none" spc="0" baseline="0">
                <a:solidFill>
                  <a:schemeClr val="accent1"/>
                </a:solidFill>
                <a:latin typeface="Trebuchet MS" charset="0"/>
                <a:ea typeface="方正姚体" charset="0"/>
                <a:cs typeface="Lucida Sans"/>
              </a:rPr>
              <a:t>E</a:t>
            </a:r>
            <a:r>
              <a:rPr lang="en-US" altLang="zh-CN" sz="3600" b="1" i="0" u="none" strike="noStrike" kern="1200" cap="none" spc="-65" baseline="0">
                <a:solidFill>
                  <a:schemeClr val="accent1"/>
                </a:solidFill>
                <a:latin typeface="Trebuchet MS" charset="0"/>
                <a:ea typeface="方正姚体" charset="0"/>
                <a:cs typeface="Lucida Sans"/>
              </a:rPr>
              <a:t> </a:t>
            </a:r>
            <a:r>
              <a:rPr lang="en-US" altLang="zh-CN" sz="3600" b="1" i="0" u="none" strike="noStrike" kern="1200" cap="none" spc="-15" baseline="0">
                <a:solidFill>
                  <a:schemeClr val="accent1"/>
                </a:solidFill>
                <a:latin typeface="Trebuchet MS" charset="0"/>
                <a:ea typeface="方正姚体" charset="0"/>
                <a:cs typeface="Lucida Sans"/>
              </a:rPr>
              <a:t>P</a:t>
            </a:r>
            <a:r>
              <a:rPr lang="en-US" altLang="zh-CN" sz="3600" b="1" i="0" u="none" strike="noStrike" kern="1200" cap="none" spc="-30" baseline="0">
                <a:solidFill>
                  <a:schemeClr val="accent1"/>
                </a:solidFill>
                <a:latin typeface="Trebuchet MS" charset="0"/>
                <a:ea typeface="方正姚体" charset="0"/>
                <a:cs typeface="Lucida Sans"/>
              </a:rPr>
              <a:t>R</a:t>
            </a:r>
            <a:r>
              <a:rPr lang="en-US" altLang="zh-CN" sz="3600" b="1" i="0" u="none" strike="noStrike" kern="1200" cap="none" spc="10" baseline="0">
                <a:solidFill>
                  <a:schemeClr val="accent1"/>
                </a:solidFill>
                <a:latin typeface="Trebuchet MS" charset="0"/>
                <a:ea typeface="方正姚体" charset="0"/>
                <a:cs typeface="Lucida Sans"/>
              </a:rPr>
              <a:t>O</a:t>
            </a:r>
            <a:r>
              <a:rPr lang="en-US" altLang="zh-CN" sz="3600" b="1" i="0" u="none" strike="noStrike" kern="1200" cap="none" spc="-15" baseline="0">
                <a:solidFill>
                  <a:schemeClr val="accent1"/>
                </a:solidFill>
                <a:latin typeface="Trebuchet MS" charset="0"/>
                <a:ea typeface="方正姚体" charset="0"/>
                <a:cs typeface="Lucida Sans"/>
              </a:rPr>
              <a:t>P</a:t>
            </a:r>
            <a:r>
              <a:rPr lang="en-US" altLang="zh-CN" sz="3600" b="1" i="0" u="none" strike="noStrike" kern="1200" cap="none" spc="10" baseline="0">
                <a:solidFill>
                  <a:schemeClr val="accent1"/>
                </a:solidFill>
                <a:latin typeface="Trebuchet MS" charset="0"/>
                <a:ea typeface="方正姚体" charset="0"/>
                <a:cs typeface="Lucida Sans"/>
              </a:rPr>
              <a:t>O</a:t>
            </a:r>
            <a:r>
              <a:rPr lang="en-US" altLang="zh-CN" sz="3600" b="1" i="0" u="none" strike="noStrike" kern="1200" cap="none" spc="25" baseline="0">
                <a:solidFill>
                  <a:schemeClr val="accent1"/>
                </a:solidFill>
                <a:latin typeface="Trebuchet MS" charset="0"/>
                <a:ea typeface="方正姚体" charset="0"/>
                <a:cs typeface="Lucida Sans"/>
              </a:rPr>
              <a:t>S</a:t>
            </a:r>
            <a:r>
              <a:rPr lang="en-US" altLang="zh-CN" sz="3600" b="1" i="0" u="none" strike="noStrike" kern="1200" cap="none" spc="-30" baseline="0">
                <a:solidFill>
                  <a:schemeClr val="accent1"/>
                </a:solidFill>
                <a:latin typeface="Trebuchet MS" charset="0"/>
                <a:ea typeface="方正姚体" charset="0"/>
                <a:cs typeface="Lucida Sans"/>
              </a:rPr>
              <a:t>I</a:t>
            </a:r>
            <a:r>
              <a:rPr lang="en-US" altLang="zh-CN" sz="3600" b="1" i="0" u="none" strike="noStrike" kern="1200" cap="none" spc="-35" baseline="0">
                <a:solidFill>
                  <a:schemeClr val="accent1"/>
                </a:solidFill>
                <a:latin typeface="Trebuchet MS" charset="0"/>
                <a:ea typeface="方正姚体" charset="0"/>
                <a:cs typeface="Lucida Sans"/>
              </a:rPr>
              <a:t>T</a:t>
            </a:r>
            <a:r>
              <a:rPr lang="en-US" altLang="zh-CN" sz="3600" b="1" i="0" u="none" strike="noStrike" kern="1200" cap="none" spc="-30" baseline="0">
                <a:solidFill>
                  <a:schemeClr val="accent1"/>
                </a:solidFill>
                <a:latin typeface="Trebuchet MS" charset="0"/>
                <a:ea typeface="方正姚体" charset="0"/>
                <a:cs typeface="Lucida Sans"/>
              </a:rPr>
              <a:t>I</a:t>
            </a:r>
            <a:r>
              <a:rPr lang="en-US" altLang="zh-CN" sz="3600" b="1" i="0" u="none" strike="noStrike" kern="1200" cap="none" spc="10" baseline="0">
                <a:solidFill>
                  <a:schemeClr val="accent1"/>
                </a:solidFill>
                <a:latin typeface="Trebuchet MS" charset="0"/>
                <a:ea typeface="方正姚体" charset="0"/>
                <a:cs typeface="Lucida Sans"/>
              </a:rPr>
              <a:t>O</a:t>
            </a:r>
            <a:r>
              <a:rPr lang="en-US" altLang="zh-CN" sz="3600" b="1" i="0" u="none" strike="noStrike" kern="1200" cap="none" spc="0" baseline="0">
                <a:solidFill>
                  <a:schemeClr val="accent1"/>
                </a:solidFill>
                <a:latin typeface="Trebuchet MS" charset="0"/>
                <a:ea typeface="方正姚体" charset="0"/>
                <a:cs typeface="Lucida Sans"/>
              </a:rPr>
              <a:t>N</a:t>
            </a:r>
            <a:endParaRPr lang="zh-CN" altLang="en-US" sz="3600" b="1" i="0" u="none" strike="noStrike" kern="1200" cap="none" spc="0" baseline="0">
              <a:solidFill>
                <a:schemeClr val="accent1"/>
              </a:solidFill>
              <a:latin typeface="Trebuchet MS" charset="0"/>
              <a:ea typeface="方正姚体" charset="0"/>
              <a:cs typeface="Lucida Sans"/>
            </a:endParaRPr>
          </a:p>
        </p:txBody>
      </p:sp>
      <p:sp>
        <p:nvSpPr>
          <p:cNvPr id="135" name="文本框"/>
          <p:cNvSpPr>
            <a:spLocks noGrp="1"/>
          </p:cNvSpPr>
          <p:nvPr>
            <p:ph type="body" idx="2"/>
          </p:nvPr>
        </p:nvSpPr>
        <p:spPr>
          <a:xfrm>
            <a:off x="677334" y="2438401"/>
            <a:ext cx="3854528" cy="426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charset="0"/>
                <a:ea typeface="华文新魏" charset="0"/>
                <a:cs typeface="Lucida Sans"/>
              </a:rPr>
              <a:t>*Filtering- purpose to fill the missing values.</a:t>
            </a:r>
          </a:p>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charset="0"/>
                <a:ea typeface="华文新魏" charset="0"/>
                <a:cs typeface="Lucida Sans"/>
              </a:rPr>
              <a:t>*Conditional formatting- blank values.</a:t>
            </a:r>
          </a:p>
          <a:p>
            <a:pPr marL="0" indent="0" algn="l">
              <a:lnSpc>
                <a:spcPct val="100000"/>
              </a:lnSpc>
              <a:spcBef>
                <a:spcPts val="1000"/>
              </a:spcBef>
              <a:spcAft>
                <a:spcPts val="0"/>
              </a:spcAft>
              <a:buNone/>
            </a:pPr>
            <a:r>
              <a:rPr lang="en-US" altLang="zh-CN" sz="2400" b="0" i="0" u="none" strike="noStrike" kern="1200" cap="none" spc="0" baseline="0">
                <a:solidFill>
                  <a:srgbClr val="404040"/>
                </a:solidFill>
                <a:latin typeface="Trebuchet MS" charset="0"/>
                <a:ea typeface="华文新魏" charset="0"/>
                <a:cs typeface="Lucida Sans"/>
              </a:rPr>
              <a:t>*Usage- Pivot table and data chart.</a:t>
            </a:r>
            <a:endParaRPr lang="zh-CN" altLang="en-US" sz="2400" b="0" i="0" u="none" strike="noStrike" kern="1200" cap="none" spc="0" baseline="0">
              <a:solidFill>
                <a:srgbClr val="404040"/>
              </a:solidFill>
              <a:latin typeface="Trebuchet MS" charset="0"/>
              <a:ea typeface="华文新魏" charset="0"/>
              <a:cs typeface="Lucida Sans"/>
            </a:endParaRPr>
          </a:p>
        </p:txBody>
      </p:sp>
      <p:pic>
        <p:nvPicPr>
          <p:cNvPr id="136" name="图片"/>
          <p:cNvPicPr>
            <a:picLocks/>
          </p:cNvPicPr>
          <p:nvPr/>
        </p:nvPicPr>
        <p:blipFill>
          <a:blip r:embed="rId3" cstate="print"/>
          <a:stretch>
            <a:fillRect/>
          </a:stretch>
        </p:blipFill>
        <p:spPr>
          <a:xfrm>
            <a:off x="4760913" y="559815"/>
            <a:ext cx="4002087" cy="4393185"/>
          </a:xfrm>
          <a:prstGeom prst="rect">
            <a:avLst/>
          </a:prstGeom>
          <a:noFill/>
          <a:ln w="12700" cap="flat" cmpd="sng">
            <a:noFill/>
            <a:prstDash val="solid"/>
            <a:miter/>
          </a:ln>
        </p:spPr>
      </p:pic>
    </p:spTree>
    <p:extLst>
      <p:ext uri="{BB962C8B-B14F-4D97-AF65-F5344CB8AC3E}">
        <p14:creationId xmlns:p14="http://schemas.microsoft.com/office/powerpoint/2010/main" val="111488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文本框"/>
          <p:cNvSpPr>
            <a:spLocks noGrp="1"/>
          </p:cNvSpPr>
          <p:nvPr>
            <p:ph type="title"/>
          </p:nvPr>
        </p:nvSpPr>
        <p:spPr>
          <a:xfrm>
            <a:off x="677334" y="609600"/>
            <a:ext cx="8596668"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latin typeface="Trebuchet MS" charset="0"/>
                <a:ea typeface="方正姚体" charset="0"/>
                <a:cs typeface="Lucida Sans"/>
              </a:rPr>
              <a:t>Dataset Description</a:t>
            </a:r>
            <a:endParaRPr lang="zh-CN" altLang="en-US" sz="3600" b="1" i="0" u="none" strike="noStrike" kern="1200" cap="none" spc="0" baseline="0">
              <a:solidFill>
                <a:schemeClr val="accent1"/>
              </a:solidFill>
              <a:latin typeface="Trebuchet MS" charset="0"/>
              <a:ea typeface="方正姚体" charset="0"/>
              <a:cs typeface="Lucida Sans"/>
            </a:endParaRPr>
          </a:p>
        </p:txBody>
      </p:sp>
      <p:sp>
        <p:nvSpPr>
          <p:cNvPr id="138" name="文本框"/>
          <p:cNvSpPr>
            <a:spLocks noGrp="1"/>
          </p:cNvSpPr>
          <p:nvPr>
            <p:ph type="body" idx="1"/>
          </p:nvPr>
        </p:nvSpPr>
        <p:spPr>
          <a:xfrm>
            <a:off x="677334" y="1524000"/>
            <a:ext cx="8596668" cy="451736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Employee data set- Kaggle</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There are 26 features</a:t>
            </a:r>
          </a:p>
          <a:p>
            <a:pPr marL="342900" indent="-34290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The important ten features are,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Employment ID</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First name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Last name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Gender</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Employee status</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Employee type</a:t>
            </a:r>
          </a:p>
          <a:p>
            <a:pPr marL="742950" lvl="1" indent="-285750" algn="l">
              <a:lnSpc>
                <a:spcPct val="100000"/>
              </a:lnSpc>
              <a:spcBef>
                <a:spcPts val="1000"/>
              </a:spcBef>
              <a:spcAft>
                <a:spcPts val="0"/>
              </a:spcAft>
              <a:buClr>
                <a:schemeClr val="accent1"/>
              </a:buClr>
              <a:buSzPct val="80000"/>
              <a:buFont typeface="Wingdings 3" charset="2"/>
              <a:buChar char=""/>
            </a:pPr>
            <a:r>
              <a:rPr lang="en-US" altLang="zh-CN" sz="1900" b="0" i="0" u="none" strike="noStrike" kern="1200" cap="none" spc="0" baseline="0">
                <a:solidFill>
                  <a:srgbClr val="404040"/>
                </a:solidFill>
                <a:latin typeface="Trebuchet MS" charset="0"/>
                <a:ea typeface="华文新魏" charset="0"/>
                <a:cs typeface="Lucida Sans"/>
              </a:rPr>
              <a:t>Employee classification</a:t>
            </a:r>
          </a:p>
          <a:p>
            <a:pPr marL="400050" lvl="1" indent="0" algn="l">
              <a:lnSpc>
                <a:spcPct val="100000"/>
              </a:lnSpc>
              <a:spcBef>
                <a:spcPts val="1000"/>
              </a:spcBef>
              <a:spcAft>
                <a:spcPts val="0"/>
              </a:spcAft>
              <a:buNone/>
            </a:pPr>
            <a:endParaRPr lang="zh-CN" altLang="en-US" sz="1700" b="0" i="0" u="none" strike="noStrike" kern="120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val="148953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华文新魏" charset="0"/>
                <a:cs typeface="Trebuchet MS" charset="0"/>
              </a:rPr>
              <a:t>3/21/202</a:t>
            </a:r>
            <a:r>
              <a:rPr lang="en-US" altLang="zh-CN" sz="1100" b="0" i="0" u="none" strike="noStrike" kern="1200" cap="none" spc="10" baseline="0">
                <a:solidFill>
                  <a:srgbClr val="2D83C3"/>
                </a:solidFill>
                <a:latin typeface="Trebuchet MS" charset="0"/>
                <a:ea typeface="华文新魏" charset="0"/>
                <a:cs typeface="Trebuchet MS" charset="0"/>
              </a:rPr>
              <a:t>4</a:t>
            </a:r>
            <a:r>
              <a:rPr lang="en-US" altLang="zh-CN" sz="1100" b="0" i="0" u="none" strike="noStrike" kern="1200" cap="none" spc="0" baseline="0">
                <a:solidFill>
                  <a:srgbClr val="2D83C3"/>
                </a:solidFill>
                <a:latin typeface="Trebuchet MS" charset="0"/>
                <a:ea typeface="华文新魏" charset="0"/>
                <a:cs typeface="Trebuchet MS" charset="0"/>
              </a:rPr>
              <a:t> </a:t>
            </a:r>
            <a:r>
              <a:rPr lang="en-US" altLang="zh-CN" sz="1100" b="0" i="0" u="none" strike="noStrike" kern="1200" cap="none" spc="130" baseline="0">
                <a:solidFill>
                  <a:srgbClr val="2D83C3"/>
                </a:solidFill>
                <a:latin typeface="Trebuchet MS" charset="0"/>
                <a:ea typeface="华文新魏" charset="0"/>
                <a:cs typeface="Trebuchet MS" charset="0"/>
              </a:rPr>
              <a:t> </a:t>
            </a:r>
            <a:r>
              <a:rPr lang="en-US" altLang="zh-CN" sz="1100" b="1" i="0" u="none" strike="noStrike" kern="1200" cap="none" spc="50" baseline="0">
                <a:solidFill>
                  <a:srgbClr val="2D83C3"/>
                </a:solidFill>
                <a:latin typeface="Trebuchet MS" charset="0"/>
                <a:ea typeface="华文新魏" charset="0"/>
                <a:cs typeface="Trebuchet MS" charset="0"/>
              </a:rPr>
              <a:t>A</a:t>
            </a:r>
            <a:r>
              <a:rPr lang="en-US" altLang="zh-CN" sz="1100" b="1" i="0" u="none" strike="noStrike" kern="1200" cap="none" spc="15" baseline="0">
                <a:solidFill>
                  <a:srgbClr val="2D83C3"/>
                </a:solidFill>
                <a:latin typeface="Trebuchet MS" charset="0"/>
                <a:ea typeface="华文新魏" charset="0"/>
                <a:cs typeface="Trebuchet MS" charset="0"/>
              </a:rPr>
              <a:t>nnu</a:t>
            </a:r>
            <a:r>
              <a:rPr lang="en-US" altLang="zh-CN" sz="1100" b="1" i="0" u="none" strike="noStrike" kern="1200" cap="none" spc="10" baseline="0">
                <a:solidFill>
                  <a:srgbClr val="2D83C3"/>
                </a:solidFill>
                <a:latin typeface="Trebuchet MS" charset="0"/>
                <a:ea typeface="华文新魏" charset="0"/>
                <a:cs typeface="Trebuchet MS" charset="0"/>
              </a:rPr>
              <a:t>al</a:t>
            </a:r>
            <a:r>
              <a:rPr lang="en-US" altLang="zh-CN" sz="1100" b="1" i="0" u="none" strike="noStrike" kern="1200" cap="none" spc="-140" baseline="0">
                <a:solidFill>
                  <a:srgbClr val="2D83C3"/>
                </a:solidFill>
                <a:latin typeface="Trebuchet MS" charset="0"/>
                <a:ea typeface="华文新魏" charset="0"/>
                <a:cs typeface="Trebuchet MS" charset="0"/>
              </a:rPr>
              <a:t> </a:t>
            </a:r>
            <a:r>
              <a:rPr lang="en-US" altLang="zh-CN" sz="1100" b="1" i="0" u="none" strike="noStrike" kern="1200" cap="none" spc="0" baseline="0">
                <a:solidFill>
                  <a:srgbClr val="2D83C3"/>
                </a:solidFill>
                <a:latin typeface="Trebuchet MS" charset="0"/>
                <a:ea typeface="华文新魏" charset="0"/>
                <a:cs typeface="Trebuchet MS" charset="0"/>
              </a:rPr>
              <a:t>R</a:t>
            </a:r>
            <a:r>
              <a:rPr lang="en-US" altLang="zh-CN" sz="1100" b="1" i="0" u="none" strike="noStrike" kern="1200" cap="none" spc="35" baseline="0">
                <a:solidFill>
                  <a:srgbClr val="2D83C3"/>
                </a:solidFill>
                <a:latin typeface="Trebuchet MS" charset="0"/>
                <a:ea typeface="华文新魏" charset="0"/>
                <a:cs typeface="Trebuchet MS" charset="0"/>
              </a:rPr>
              <a:t>e</a:t>
            </a:r>
            <a:r>
              <a:rPr lang="en-US" altLang="zh-CN" sz="1100" b="1" i="0" u="none" strike="noStrike" kern="1200" cap="none" spc="90" baseline="0">
                <a:solidFill>
                  <a:srgbClr val="2D83C3"/>
                </a:solidFill>
                <a:latin typeface="Trebuchet MS" charset="0"/>
                <a:ea typeface="华文新魏" charset="0"/>
                <a:cs typeface="Trebuchet MS" charset="0"/>
              </a:rPr>
              <a:t>v</a:t>
            </a:r>
            <a:r>
              <a:rPr lang="en-US" altLang="zh-CN" sz="1100" b="1" i="0" u="none" strike="noStrike" kern="1200" cap="none" spc="-35" baseline="0">
                <a:solidFill>
                  <a:srgbClr val="2D83C3"/>
                </a:solidFill>
                <a:latin typeface="Trebuchet MS" charset="0"/>
                <a:ea typeface="华文新魏" charset="0"/>
                <a:cs typeface="Trebuchet MS" charset="0"/>
              </a:rPr>
              <a:t>i</a:t>
            </a:r>
            <a:r>
              <a:rPr lang="en-US" altLang="zh-CN" sz="1100" b="1" i="0" u="none" strike="noStrike" kern="1200" cap="none" spc="35" baseline="0">
                <a:solidFill>
                  <a:srgbClr val="2D83C3"/>
                </a:solidFill>
                <a:latin typeface="Trebuchet MS" charset="0"/>
                <a:ea typeface="华文新魏" charset="0"/>
                <a:cs typeface="Trebuchet MS" charset="0"/>
              </a:rPr>
              <a:t>e</a:t>
            </a:r>
            <a:r>
              <a:rPr lang="en-US" altLang="zh-CN" sz="1100" b="1" i="0" u="none" strike="noStrike" kern="1200" cap="none" spc="15" baseline="0">
                <a:solidFill>
                  <a:srgbClr val="2D83C3"/>
                </a:solidFill>
                <a:latin typeface="Trebuchet MS" charset="0"/>
                <a:ea typeface="华文新魏" charset="0"/>
                <a:cs typeface="Trebuchet MS" charset="0"/>
              </a:rPr>
              <a:t>w</a:t>
            </a:r>
            <a:endParaRPr lang="zh-CN" altLang="en-US" sz="1100" b="0" i="0" u="none" strike="noStrike" kern="1200" cap="none" spc="0" baseline="0">
              <a:solidFill>
                <a:schemeClr val="tx1"/>
              </a:solidFill>
              <a:latin typeface="Trebuchet MS" charset="0"/>
              <a:ea typeface="华文新魏" charset="0"/>
              <a:cs typeface="Trebuchet MS" charset="0"/>
            </a:endParaRPr>
          </a:p>
        </p:txBody>
      </p:sp>
      <p:pic>
        <p:nvPicPr>
          <p:cNvPr id="14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1" name="文本框"/>
          <p:cNvSpPr>
            <a:spLocks noGrp="1"/>
          </p:cNvSpPr>
          <p:nvPr>
            <p:ph type="title"/>
          </p:nvPr>
        </p:nvSpPr>
        <p:spPr>
          <a:xfrm>
            <a:off x="677334" y="609600"/>
            <a:ext cx="8596668"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1200" cap="none" spc="15" baseline="0">
                <a:solidFill>
                  <a:schemeClr val="accent1"/>
                </a:solidFill>
                <a:latin typeface="Trebuchet MS" charset="0"/>
                <a:ea typeface="方正姚体" charset="0"/>
                <a:cs typeface="Lucida Sans"/>
              </a:rPr>
              <a:t>THE</a:t>
            </a:r>
            <a:r>
              <a:rPr lang="en-US" altLang="zh-CN" sz="4250" b="1" i="0" u="none" strike="noStrike" kern="1200" cap="none" spc="20" baseline="0">
                <a:solidFill>
                  <a:schemeClr val="accent1"/>
                </a:solidFill>
                <a:latin typeface="Trebuchet MS" charset="0"/>
                <a:ea typeface="方正姚体" charset="0"/>
                <a:cs typeface="Lucida Sans"/>
              </a:rPr>
              <a:t> "</a:t>
            </a:r>
            <a:r>
              <a:rPr lang="en-US" altLang="zh-CN" sz="4250" b="1" i="0" u="none" strike="noStrike" kern="1200" cap="none" spc="10" baseline="0">
                <a:solidFill>
                  <a:schemeClr val="accent1"/>
                </a:solidFill>
                <a:latin typeface="Trebuchet MS" charset="0"/>
                <a:ea typeface="方正姚体" charset="0"/>
                <a:cs typeface="Lucida Sans"/>
              </a:rPr>
              <a:t>WOW"</a:t>
            </a:r>
            <a:r>
              <a:rPr lang="en-US" altLang="zh-CN" sz="4250" b="1" i="0" u="none" strike="noStrike" kern="1200" cap="none" spc="85" baseline="0">
                <a:solidFill>
                  <a:schemeClr val="accent1"/>
                </a:solidFill>
                <a:latin typeface="Trebuchet MS" charset="0"/>
                <a:ea typeface="方正姚体" charset="0"/>
                <a:cs typeface="Lucida Sans"/>
              </a:rPr>
              <a:t> </a:t>
            </a:r>
            <a:r>
              <a:rPr lang="en-US" altLang="zh-CN" sz="4250" b="1" i="0" u="none" strike="noStrike" kern="1200" cap="none" spc="10" baseline="0">
                <a:solidFill>
                  <a:schemeClr val="accent1"/>
                </a:solidFill>
                <a:latin typeface="Trebuchet MS" charset="0"/>
                <a:ea typeface="方正姚体" charset="0"/>
                <a:cs typeface="Lucida Sans"/>
              </a:rPr>
              <a:t>IN</a:t>
            </a:r>
            <a:r>
              <a:rPr lang="en-US" altLang="zh-CN" sz="4250" b="1" i="0" u="none" strike="noStrike" kern="1200" cap="none" spc="-5" baseline="0">
                <a:solidFill>
                  <a:schemeClr val="accent1"/>
                </a:solidFill>
                <a:latin typeface="Trebuchet MS" charset="0"/>
                <a:ea typeface="方正姚体" charset="0"/>
                <a:cs typeface="Lucida Sans"/>
              </a:rPr>
              <a:t> </a:t>
            </a:r>
            <a:r>
              <a:rPr lang="en-US" altLang="zh-CN" sz="4250" b="1" i="0" u="none" strike="noStrike" kern="1200" cap="none" spc="15" baseline="0">
                <a:solidFill>
                  <a:schemeClr val="accent1"/>
                </a:solidFill>
                <a:latin typeface="Trebuchet MS" charset="0"/>
                <a:ea typeface="方正姚体" charset="0"/>
                <a:cs typeface="Lucida Sans"/>
              </a:rPr>
              <a:t>OUR</a:t>
            </a:r>
            <a:r>
              <a:rPr lang="en-US" altLang="zh-CN" sz="4250" b="1" i="0" u="none" strike="noStrike" kern="1200" cap="none" spc="-10" baseline="0">
                <a:solidFill>
                  <a:schemeClr val="accent1"/>
                </a:solidFill>
                <a:latin typeface="Trebuchet MS" charset="0"/>
                <a:ea typeface="方正姚体" charset="0"/>
                <a:cs typeface="Lucida Sans"/>
              </a:rPr>
              <a:t> </a:t>
            </a:r>
            <a:r>
              <a:rPr lang="en-US" altLang="zh-CN" sz="4250" b="1" i="0" u="none" strike="noStrike" kern="1200" cap="none" spc="20" baseline="0">
                <a:solidFill>
                  <a:schemeClr val="accent1"/>
                </a:solidFill>
                <a:latin typeface="Trebuchet MS" charset="0"/>
                <a:ea typeface="方正姚体" charset="0"/>
                <a:cs typeface="Lucida Sans"/>
              </a:rPr>
              <a:t>SOLUTION</a:t>
            </a:r>
            <a:endParaRPr lang="zh-CN" altLang="en-US" sz="4250" b="1" i="0" u="none" strike="noStrike" kern="1200" cap="none" spc="0" baseline="0">
              <a:solidFill>
                <a:schemeClr val="accent1"/>
              </a:solidFill>
              <a:latin typeface="Trebuchet MS" charset="0"/>
              <a:ea typeface="方正姚体" charset="0"/>
              <a:cs typeface="Lucida Sans"/>
            </a:endParaRPr>
          </a:p>
        </p:txBody>
      </p:sp>
      <p:sp>
        <p:nvSpPr>
          <p:cNvPr id="142" name="文本框"/>
          <p:cNvSpPr>
            <a:spLocks noGrp="1"/>
          </p:cNvSpPr>
          <p:nvPr>
            <p:ph type="body" idx="1"/>
          </p:nvPr>
        </p:nvSpPr>
        <p:spPr>
          <a:xfrm>
            <a:off x="2533650" y="2160589"/>
            <a:ext cx="6740352" cy="388077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3200" b="0" i="0" u="none" strike="noStrike" kern="1200" cap="none" spc="0" baseline="0">
                <a:solidFill>
                  <a:srgbClr val="404040"/>
                </a:solidFill>
                <a:latin typeface="Times New Roman" pitchFamily="18" charset="0"/>
                <a:ea typeface="华文新魏" charset="0"/>
                <a:cs typeface="Times New Roman" pitchFamily="18" charset="0"/>
              </a:rPr>
              <a:t>Performance Level– These include the categories such as Levels in very high, high, medium, low, etc...</a:t>
            </a:r>
          </a:p>
          <a:p>
            <a:pPr marL="342900" indent="-342900" algn="l">
              <a:lnSpc>
                <a:spcPct val="100000"/>
              </a:lnSpc>
              <a:spcBef>
                <a:spcPts val="1000"/>
              </a:spcBef>
              <a:spcAft>
                <a:spcPts val="0"/>
              </a:spcAft>
              <a:buClr>
                <a:schemeClr val="accent1"/>
              </a:buClr>
              <a:buSzPct val="80000"/>
              <a:buFont typeface="Wingdings 3" charset="2"/>
              <a:buChar char=""/>
            </a:pPr>
            <a:endParaRPr lang="en-US" altLang="zh-CN" sz="3200" b="0" i="0" u="none" strike="noStrike" kern="1200" cap="none" spc="0" baseline="0">
              <a:solidFill>
                <a:srgbClr val="404040"/>
              </a:solidFill>
              <a:latin typeface="Times New Roman" pitchFamily="18" charset="0"/>
              <a:ea typeface="华文新魏"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charset="2"/>
              <a:buChar char=""/>
            </a:pPr>
            <a:r>
              <a:rPr lang="en-US" altLang="zh-CN" sz="3200" b="0" i="0" u="none" strike="noStrike" kern="1200" cap="none" spc="0" baseline="0">
                <a:solidFill>
                  <a:srgbClr val="404040"/>
                </a:solidFill>
                <a:latin typeface="Times New Roman" pitchFamily="18" charset="0"/>
                <a:ea typeface="华文新魏" charset="0"/>
                <a:cs typeface="Times New Roman" pitchFamily="18" charset="0"/>
              </a:rPr>
              <a:t>Using Pivot table and charts for analysing the employees performance. </a:t>
            </a:r>
          </a:p>
          <a:p>
            <a:pPr marL="0" indent="0" algn="l">
              <a:lnSpc>
                <a:spcPct val="100000"/>
              </a:lnSpc>
              <a:spcBef>
                <a:spcPts val="1000"/>
              </a:spcBef>
              <a:spcAft>
                <a:spcPts val="0"/>
              </a:spcAft>
              <a:buNone/>
            </a:pPr>
            <a:endParaRPr lang="zh-CN" altLang="en-US" sz="3200" b="0" i="0" u="none" strike="noStrike" kern="1200" cap="none" spc="0" baseline="0">
              <a:solidFill>
                <a:srgbClr val="404040"/>
              </a:solidFill>
              <a:latin typeface="Trebuchet MS" charset="0"/>
              <a:ea typeface="华文新魏" charset="0"/>
              <a:cs typeface="Lucida Sans"/>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华文新魏" charset="0"/>
                <a:cs typeface="Trebuchet MS" charset="0"/>
              </a:rPr>
              <a:t>9</a:t>
            </a:fld>
            <a:endParaRPr lang="zh-CN" altLang="en-US" sz="1100" b="0" i="0" u="none" strike="noStrike" kern="1200" cap="none" spc="0" baseline="0">
              <a:solidFill>
                <a:schemeClr val="tx1"/>
              </a:solidFill>
              <a:latin typeface="Trebuchet MS" charset="0"/>
              <a:ea typeface="华文新魏" charset="0"/>
              <a:cs typeface="Trebuchet MS" charset="0"/>
            </a:endParaRPr>
          </a:p>
        </p:txBody>
      </p:sp>
    </p:spTree>
    <p:extLst>
      <p:ext uri="{BB962C8B-B14F-4D97-AF65-F5344CB8AC3E}">
        <p14:creationId xmlns:p14="http://schemas.microsoft.com/office/powerpoint/2010/main" val="192380324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329</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Nimal Nathan</cp:lastModifiedBy>
  <cp:revision>37</cp:revision>
  <dcterms:created xsi:type="dcterms:W3CDTF">2024-03-29T15:07:22Z</dcterms:created>
  <dcterms:modified xsi:type="dcterms:W3CDTF">2024-09-03T09:21:05Z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