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92159-7513-4FD7-3CBD-09F1F67EC9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CC1923-C6A9-568F-F397-B846B681EA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8083F81-3A56-35AA-2B11-E25A4F70FB14}"/>
              </a:ext>
            </a:extLst>
          </p:cNvPr>
          <p:cNvSpPr>
            <a:spLocks noGrp="1"/>
          </p:cNvSpPr>
          <p:nvPr>
            <p:ph type="dt" sz="half" idx="10"/>
          </p:nvPr>
        </p:nvSpPr>
        <p:spPr/>
        <p:txBody>
          <a:bodyPr/>
          <a:lstStyle/>
          <a:p>
            <a:fld id="{73A63551-39F5-41A6-B6A3-4021902D51AA}" type="datetimeFigureOut">
              <a:rPr lang="en-IN" smtClean="0"/>
              <a:t>14-11-2022</a:t>
            </a:fld>
            <a:endParaRPr lang="en-IN"/>
          </a:p>
        </p:txBody>
      </p:sp>
      <p:sp>
        <p:nvSpPr>
          <p:cNvPr id="5" name="Footer Placeholder 4">
            <a:extLst>
              <a:ext uri="{FF2B5EF4-FFF2-40B4-BE49-F238E27FC236}">
                <a16:creationId xmlns:a16="http://schemas.microsoft.com/office/drawing/2014/main" id="{F73E4E6C-7662-B8E7-9DBF-3A3587ED88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054AD4-86AB-FD28-8778-91A2CE2425FD}"/>
              </a:ext>
            </a:extLst>
          </p:cNvPr>
          <p:cNvSpPr>
            <a:spLocks noGrp="1"/>
          </p:cNvSpPr>
          <p:nvPr>
            <p:ph type="sldNum" sz="quarter" idx="12"/>
          </p:nvPr>
        </p:nvSpPr>
        <p:spPr/>
        <p:txBody>
          <a:bodyPr/>
          <a:lstStyle/>
          <a:p>
            <a:fld id="{55E8C191-D484-494B-92AD-B42ADBD445EA}" type="slidenum">
              <a:rPr lang="en-IN" smtClean="0"/>
              <a:t>‹#›</a:t>
            </a:fld>
            <a:endParaRPr lang="en-IN"/>
          </a:p>
        </p:txBody>
      </p:sp>
    </p:spTree>
    <p:extLst>
      <p:ext uri="{BB962C8B-B14F-4D97-AF65-F5344CB8AC3E}">
        <p14:creationId xmlns:p14="http://schemas.microsoft.com/office/powerpoint/2010/main" val="1193980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2E2C5-BCB6-AF18-07E9-D41691E227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5C68C5-D32D-5AC6-04A8-48BB3D179A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68D937-7DAE-85E2-E5A3-0705BE2EB90F}"/>
              </a:ext>
            </a:extLst>
          </p:cNvPr>
          <p:cNvSpPr>
            <a:spLocks noGrp="1"/>
          </p:cNvSpPr>
          <p:nvPr>
            <p:ph type="dt" sz="half" idx="10"/>
          </p:nvPr>
        </p:nvSpPr>
        <p:spPr/>
        <p:txBody>
          <a:bodyPr/>
          <a:lstStyle/>
          <a:p>
            <a:fld id="{73A63551-39F5-41A6-B6A3-4021902D51AA}" type="datetimeFigureOut">
              <a:rPr lang="en-IN" smtClean="0"/>
              <a:t>14-11-2022</a:t>
            </a:fld>
            <a:endParaRPr lang="en-IN"/>
          </a:p>
        </p:txBody>
      </p:sp>
      <p:sp>
        <p:nvSpPr>
          <p:cNvPr id="5" name="Footer Placeholder 4">
            <a:extLst>
              <a:ext uri="{FF2B5EF4-FFF2-40B4-BE49-F238E27FC236}">
                <a16:creationId xmlns:a16="http://schemas.microsoft.com/office/drawing/2014/main" id="{AFDD356D-3E78-1DAB-0141-62231D8969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7E5F62-027A-B443-DE5B-37F9D4227E77}"/>
              </a:ext>
            </a:extLst>
          </p:cNvPr>
          <p:cNvSpPr>
            <a:spLocks noGrp="1"/>
          </p:cNvSpPr>
          <p:nvPr>
            <p:ph type="sldNum" sz="quarter" idx="12"/>
          </p:nvPr>
        </p:nvSpPr>
        <p:spPr/>
        <p:txBody>
          <a:bodyPr/>
          <a:lstStyle/>
          <a:p>
            <a:fld id="{55E8C191-D484-494B-92AD-B42ADBD445EA}" type="slidenum">
              <a:rPr lang="en-IN" smtClean="0"/>
              <a:t>‹#›</a:t>
            </a:fld>
            <a:endParaRPr lang="en-IN"/>
          </a:p>
        </p:txBody>
      </p:sp>
    </p:spTree>
    <p:extLst>
      <p:ext uri="{BB962C8B-B14F-4D97-AF65-F5344CB8AC3E}">
        <p14:creationId xmlns:p14="http://schemas.microsoft.com/office/powerpoint/2010/main" val="1633714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EC654D-DDBC-B71A-BB15-B9E506C079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E7DEE6-7BF0-3703-EFBB-6FCA549EC2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F8C7F7-09C0-D27E-EC8F-BB876AE54636}"/>
              </a:ext>
            </a:extLst>
          </p:cNvPr>
          <p:cNvSpPr>
            <a:spLocks noGrp="1"/>
          </p:cNvSpPr>
          <p:nvPr>
            <p:ph type="dt" sz="half" idx="10"/>
          </p:nvPr>
        </p:nvSpPr>
        <p:spPr/>
        <p:txBody>
          <a:bodyPr/>
          <a:lstStyle/>
          <a:p>
            <a:fld id="{73A63551-39F5-41A6-B6A3-4021902D51AA}" type="datetimeFigureOut">
              <a:rPr lang="en-IN" smtClean="0"/>
              <a:t>14-11-2022</a:t>
            </a:fld>
            <a:endParaRPr lang="en-IN"/>
          </a:p>
        </p:txBody>
      </p:sp>
      <p:sp>
        <p:nvSpPr>
          <p:cNvPr id="5" name="Footer Placeholder 4">
            <a:extLst>
              <a:ext uri="{FF2B5EF4-FFF2-40B4-BE49-F238E27FC236}">
                <a16:creationId xmlns:a16="http://schemas.microsoft.com/office/drawing/2014/main" id="{78620FE1-7639-664D-A660-F31E128598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02E123-D66C-E86B-F919-DAE4D2EEFE6B}"/>
              </a:ext>
            </a:extLst>
          </p:cNvPr>
          <p:cNvSpPr>
            <a:spLocks noGrp="1"/>
          </p:cNvSpPr>
          <p:nvPr>
            <p:ph type="sldNum" sz="quarter" idx="12"/>
          </p:nvPr>
        </p:nvSpPr>
        <p:spPr/>
        <p:txBody>
          <a:bodyPr/>
          <a:lstStyle/>
          <a:p>
            <a:fld id="{55E8C191-D484-494B-92AD-B42ADBD445EA}" type="slidenum">
              <a:rPr lang="en-IN" smtClean="0"/>
              <a:t>‹#›</a:t>
            </a:fld>
            <a:endParaRPr lang="en-IN"/>
          </a:p>
        </p:txBody>
      </p:sp>
    </p:spTree>
    <p:extLst>
      <p:ext uri="{BB962C8B-B14F-4D97-AF65-F5344CB8AC3E}">
        <p14:creationId xmlns:p14="http://schemas.microsoft.com/office/powerpoint/2010/main" val="3816302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81C98-1899-5779-6733-3A88BBC8B7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F8FDFF-A52D-C9A3-52A7-FC08158B67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3B0CD6-F054-C718-719C-A3F12A2BEFCB}"/>
              </a:ext>
            </a:extLst>
          </p:cNvPr>
          <p:cNvSpPr>
            <a:spLocks noGrp="1"/>
          </p:cNvSpPr>
          <p:nvPr>
            <p:ph type="dt" sz="half" idx="10"/>
          </p:nvPr>
        </p:nvSpPr>
        <p:spPr/>
        <p:txBody>
          <a:bodyPr/>
          <a:lstStyle/>
          <a:p>
            <a:fld id="{73A63551-39F5-41A6-B6A3-4021902D51AA}" type="datetimeFigureOut">
              <a:rPr lang="en-IN" smtClean="0"/>
              <a:t>14-11-2022</a:t>
            </a:fld>
            <a:endParaRPr lang="en-IN"/>
          </a:p>
        </p:txBody>
      </p:sp>
      <p:sp>
        <p:nvSpPr>
          <p:cNvPr id="5" name="Footer Placeholder 4">
            <a:extLst>
              <a:ext uri="{FF2B5EF4-FFF2-40B4-BE49-F238E27FC236}">
                <a16:creationId xmlns:a16="http://schemas.microsoft.com/office/drawing/2014/main" id="{3F4982A5-9A59-346F-865B-50E6DB8DF8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D13D15-ADF9-6260-07E3-4CE85BA3B2E6}"/>
              </a:ext>
            </a:extLst>
          </p:cNvPr>
          <p:cNvSpPr>
            <a:spLocks noGrp="1"/>
          </p:cNvSpPr>
          <p:nvPr>
            <p:ph type="sldNum" sz="quarter" idx="12"/>
          </p:nvPr>
        </p:nvSpPr>
        <p:spPr/>
        <p:txBody>
          <a:bodyPr/>
          <a:lstStyle/>
          <a:p>
            <a:fld id="{55E8C191-D484-494B-92AD-B42ADBD445EA}" type="slidenum">
              <a:rPr lang="en-IN" smtClean="0"/>
              <a:t>‹#›</a:t>
            </a:fld>
            <a:endParaRPr lang="en-IN"/>
          </a:p>
        </p:txBody>
      </p:sp>
    </p:spTree>
    <p:extLst>
      <p:ext uri="{BB962C8B-B14F-4D97-AF65-F5344CB8AC3E}">
        <p14:creationId xmlns:p14="http://schemas.microsoft.com/office/powerpoint/2010/main" val="74148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880DD-7F9C-A56F-70C5-275B8E71F5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8B4A188-A2D6-C521-9B93-8659399504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B650DE-A167-9564-EC47-C4675EFECE3D}"/>
              </a:ext>
            </a:extLst>
          </p:cNvPr>
          <p:cNvSpPr>
            <a:spLocks noGrp="1"/>
          </p:cNvSpPr>
          <p:nvPr>
            <p:ph type="dt" sz="half" idx="10"/>
          </p:nvPr>
        </p:nvSpPr>
        <p:spPr/>
        <p:txBody>
          <a:bodyPr/>
          <a:lstStyle/>
          <a:p>
            <a:fld id="{73A63551-39F5-41A6-B6A3-4021902D51AA}" type="datetimeFigureOut">
              <a:rPr lang="en-IN" smtClean="0"/>
              <a:t>14-11-2022</a:t>
            </a:fld>
            <a:endParaRPr lang="en-IN"/>
          </a:p>
        </p:txBody>
      </p:sp>
      <p:sp>
        <p:nvSpPr>
          <p:cNvPr id="5" name="Footer Placeholder 4">
            <a:extLst>
              <a:ext uri="{FF2B5EF4-FFF2-40B4-BE49-F238E27FC236}">
                <a16:creationId xmlns:a16="http://schemas.microsoft.com/office/drawing/2014/main" id="{C331DA7A-D94A-22B4-A2FD-3672583670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05FDE8-C540-F572-AB55-76CEF5DAE0BD}"/>
              </a:ext>
            </a:extLst>
          </p:cNvPr>
          <p:cNvSpPr>
            <a:spLocks noGrp="1"/>
          </p:cNvSpPr>
          <p:nvPr>
            <p:ph type="sldNum" sz="quarter" idx="12"/>
          </p:nvPr>
        </p:nvSpPr>
        <p:spPr/>
        <p:txBody>
          <a:bodyPr/>
          <a:lstStyle/>
          <a:p>
            <a:fld id="{55E8C191-D484-494B-92AD-B42ADBD445EA}" type="slidenum">
              <a:rPr lang="en-IN" smtClean="0"/>
              <a:t>‹#›</a:t>
            </a:fld>
            <a:endParaRPr lang="en-IN"/>
          </a:p>
        </p:txBody>
      </p:sp>
    </p:spTree>
    <p:extLst>
      <p:ext uri="{BB962C8B-B14F-4D97-AF65-F5344CB8AC3E}">
        <p14:creationId xmlns:p14="http://schemas.microsoft.com/office/powerpoint/2010/main" val="3987263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ADDCF-9BF3-D4B2-3FB6-D016EDA9D8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934F98-40A2-EB45-9AC9-988C003329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B81D701-AE1E-1711-3588-4B843EEC37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7FEE3B-AC01-A0AC-E684-DFD7152582AB}"/>
              </a:ext>
            </a:extLst>
          </p:cNvPr>
          <p:cNvSpPr>
            <a:spLocks noGrp="1"/>
          </p:cNvSpPr>
          <p:nvPr>
            <p:ph type="dt" sz="half" idx="10"/>
          </p:nvPr>
        </p:nvSpPr>
        <p:spPr/>
        <p:txBody>
          <a:bodyPr/>
          <a:lstStyle/>
          <a:p>
            <a:fld id="{73A63551-39F5-41A6-B6A3-4021902D51AA}" type="datetimeFigureOut">
              <a:rPr lang="en-IN" smtClean="0"/>
              <a:t>14-11-2022</a:t>
            </a:fld>
            <a:endParaRPr lang="en-IN"/>
          </a:p>
        </p:txBody>
      </p:sp>
      <p:sp>
        <p:nvSpPr>
          <p:cNvPr id="6" name="Footer Placeholder 5">
            <a:extLst>
              <a:ext uri="{FF2B5EF4-FFF2-40B4-BE49-F238E27FC236}">
                <a16:creationId xmlns:a16="http://schemas.microsoft.com/office/drawing/2014/main" id="{8DE69231-693E-B0D3-A53B-B04E3D2EFF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C17596-DA45-8C99-19C8-C18844A54D09}"/>
              </a:ext>
            </a:extLst>
          </p:cNvPr>
          <p:cNvSpPr>
            <a:spLocks noGrp="1"/>
          </p:cNvSpPr>
          <p:nvPr>
            <p:ph type="sldNum" sz="quarter" idx="12"/>
          </p:nvPr>
        </p:nvSpPr>
        <p:spPr/>
        <p:txBody>
          <a:bodyPr/>
          <a:lstStyle/>
          <a:p>
            <a:fld id="{55E8C191-D484-494B-92AD-B42ADBD445EA}" type="slidenum">
              <a:rPr lang="en-IN" smtClean="0"/>
              <a:t>‹#›</a:t>
            </a:fld>
            <a:endParaRPr lang="en-IN"/>
          </a:p>
        </p:txBody>
      </p:sp>
    </p:spTree>
    <p:extLst>
      <p:ext uri="{BB962C8B-B14F-4D97-AF65-F5344CB8AC3E}">
        <p14:creationId xmlns:p14="http://schemas.microsoft.com/office/powerpoint/2010/main" val="3448505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5E8FD-C75F-2052-3B3A-3413168BF1E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C7066C-4FB7-B150-DF82-F4EA18C47C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984636-D8FE-C6F1-0ED5-B99653AC4D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6C1BA20-631C-8A57-DA3C-AAD67EF900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0745AC-6CE7-40EB-CBF5-304570FD29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C3C4A9-2CA4-5DDF-E24E-0D956AE60D8D}"/>
              </a:ext>
            </a:extLst>
          </p:cNvPr>
          <p:cNvSpPr>
            <a:spLocks noGrp="1"/>
          </p:cNvSpPr>
          <p:nvPr>
            <p:ph type="dt" sz="half" idx="10"/>
          </p:nvPr>
        </p:nvSpPr>
        <p:spPr/>
        <p:txBody>
          <a:bodyPr/>
          <a:lstStyle/>
          <a:p>
            <a:fld id="{73A63551-39F5-41A6-B6A3-4021902D51AA}" type="datetimeFigureOut">
              <a:rPr lang="en-IN" smtClean="0"/>
              <a:t>14-11-2022</a:t>
            </a:fld>
            <a:endParaRPr lang="en-IN"/>
          </a:p>
        </p:txBody>
      </p:sp>
      <p:sp>
        <p:nvSpPr>
          <p:cNvPr id="8" name="Footer Placeholder 7">
            <a:extLst>
              <a:ext uri="{FF2B5EF4-FFF2-40B4-BE49-F238E27FC236}">
                <a16:creationId xmlns:a16="http://schemas.microsoft.com/office/drawing/2014/main" id="{E3806B8A-77C9-4C8E-8F33-5B62F40837A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69787BE-0002-2CAB-651D-EF3D41652A56}"/>
              </a:ext>
            </a:extLst>
          </p:cNvPr>
          <p:cNvSpPr>
            <a:spLocks noGrp="1"/>
          </p:cNvSpPr>
          <p:nvPr>
            <p:ph type="sldNum" sz="quarter" idx="12"/>
          </p:nvPr>
        </p:nvSpPr>
        <p:spPr/>
        <p:txBody>
          <a:bodyPr/>
          <a:lstStyle/>
          <a:p>
            <a:fld id="{55E8C191-D484-494B-92AD-B42ADBD445EA}" type="slidenum">
              <a:rPr lang="en-IN" smtClean="0"/>
              <a:t>‹#›</a:t>
            </a:fld>
            <a:endParaRPr lang="en-IN"/>
          </a:p>
        </p:txBody>
      </p:sp>
    </p:spTree>
    <p:extLst>
      <p:ext uri="{BB962C8B-B14F-4D97-AF65-F5344CB8AC3E}">
        <p14:creationId xmlns:p14="http://schemas.microsoft.com/office/powerpoint/2010/main" val="867330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6E144-3077-67AD-E98F-44382F1738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D7BDB9-5043-1DAD-447B-6507EC7D3201}"/>
              </a:ext>
            </a:extLst>
          </p:cNvPr>
          <p:cNvSpPr>
            <a:spLocks noGrp="1"/>
          </p:cNvSpPr>
          <p:nvPr>
            <p:ph type="dt" sz="half" idx="10"/>
          </p:nvPr>
        </p:nvSpPr>
        <p:spPr/>
        <p:txBody>
          <a:bodyPr/>
          <a:lstStyle/>
          <a:p>
            <a:fld id="{73A63551-39F5-41A6-B6A3-4021902D51AA}" type="datetimeFigureOut">
              <a:rPr lang="en-IN" smtClean="0"/>
              <a:t>14-11-2022</a:t>
            </a:fld>
            <a:endParaRPr lang="en-IN"/>
          </a:p>
        </p:txBody>
      </p:sp>
      <p:sp>
        <p:nvSpPr>
          <p:cNvPr id="4" name="Footer Placeholder 3">
            <a:extLst>
              <a:ext uri="{FF2B5EF4-FFF2-40B4-BE49-F238E27FC236}">
                <a16:creationId xmlns:a16="http://schemas.microsoft.com/office/drawing/2014/main" id="{2D064C5C-5BA3-B234-0331-99F18D9F811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272C61E-200C-20A2-6F6D-552580CC070C}"/>
              </a:ext>
            </a:extLst>
          </p:cNvPr>
          <p:cNvSpPr>
            <a:spLocks noGrp="1"/>
          </p:cNvSpPr>
          <p:nvPr>
            <p:ph type="sldNum" sz="quarter" idx="12"/>
          </p:nvPr>
        </p:nvSpPr>
        <p:spPr/>
        <p:txBody>
          <a:bodyPr/>
          <a:lstStyle/>
          <a:p>
            <a:fld id="{55E8C191-D484-494B-92AD-B42ADBD445EA}" type="slidenum">
              <a:rPr lang="en-IN" smtClean="0"/>
              <a:t>‹#›</a:t>
            </a:fld>
            <a:endParaRPr lang="en-IN"/>
          </a:p>
        </p:txBody>
      </p:sp>
    </p:spTree>
    <p:extLst>
      <p:ext uri="{BB962C8B-B14F-4D97-AF65-F5344CB8AC3E}">
        <p14:creationId xmlns:p14="http://schemas.microsoft.com/office/powerpoint/2010/main" val="2931714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CC566D-4EFB-BB5C-8787-19FECFBB27B2}"/>
              </a:ext>
            </a:extLst>
          </p:cNvPr>
          <p:cNvSpPr>
            <a:spLocks noGrp="1"/>
          </p:cNvSpPr>
          <p:nvPr>
            <p:ph type="dt" sz="half" idx="10"/>
          </p:nvPr>
        </p:nvSpPr>
        <p:spPr/>
        <p:txBody>
          <a:bodyPr/>
          <a:lstStyle/>
          <a:p>
            <a:fld id="{73A63551-39F5-41A6-B6A3-4021902D51AA}" type="datetimeFigureOut">
              <a:rPr lang="en-IN" smtClean="0"/>
              <a:t>14-11-2022</a:t>
            </a:fld>
            <a:endParaRPr lang="en-IN"/>
          </a:p>
        </p:txBody>
      </p:sp>
      <p:sp>
        <p:nvSpPr>
          <p:cNvPr id="3" name="Footer Placeholder 2">
            <a:extLst>
              <a:ext uri="{FF2B5EF4-FFF2-40B4-BE49-F238E27FC236}">
                <a16:creationId xmlns:a16="http://schemas.microsoft.com/office/drawing/2014/main" id="{DDCB0FFE-CA30-7359-B1F0-316FD9280E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FC48715-655D-3349-4AC9-A7730DBB7B94}"/>
              </a:ext>
            </a:extLst>
          </p:cNvPr>
          <p:cNvSpPr>
            <a:spLocks noGrp="1"/>
          </p:cNvSpPr>
          <p:nvPr>
            <p:ph type="sldNum" sz="quarter" idx="12"/>
          </p:nvPr>
        </p:nvSpPr>
        <p:spPr/>
        <p:txBody>
          <a:bodyPr/>
          <a:lstStyle/>
          <a:p>
            <a:fld id="{55E8C191-D484-494B-92AD-B42ADBD445EA}" type="slidenum">
              <a:rPr lang="en-IN" smtClean="0"/>
              <a:t>‹#›</a:t>
            </a:fld>
            <a:endParaRPr lang="en-IN"/>
          </a:p>
        </p:txBody>
      </p:sp>
    </p:spTree>
    <p:extLst>
      <p:ext uri="{BB962C8B-B14F-4D97-AF65-F5344CB8AC3E}">
        <p14:creationId xmlns:p14="http://schemas.microsoft.com/office/powerpoint/2010/main" val="4163421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75054-E121-7E40-5A4A-5E9091DB59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87980D-1471-0763-20CA-EAA8FACFCB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81895DE-9075-3BD1-8E83-45806FCA55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288326-6842-FB33-5118-166E606640C2}"/>
              </a:ext>
            </a:extLst>
          </p:cNvPr>
          <p:cNvSpPr>
            <a:spLocks noGrp="1"/>
          </p:cNvSpPr>
          <p:nvPr>
            <p:ph type="dt" sz="half" idx="10"/>
          </p:nvPr>
        </p:nvSpPr>
        <p:spPr/>
        <p:txBody>
          <a:bodyPr/>
          <a:lstStyle/>
          <a:p>
            <a:fld id="{73A63551-39F5-41A6-B6A3-4021902D51AA}" type="datetimeFigureOut">
              <a:rPr lang="en-IN" smtClean="0"/>
              <a:t>14-11-2022</a:t>
            </a:fld>
            <a:endParaRPr lang="en-IN"/>
          </a:p>
        </p:txBody>
      </p:sp>
      <p:sp>
        <p:nvSpPr>
          <p:cNvPr id="6" name="Footer Placeholder 5">
            <a:extLst>
              <a:ext uri="{FF2B5EF4-FFF2-40B4-BE49-F238E27FC236}">
                <a16:creationId xmlns:a16="http://schemas.microsoft.com/office/drawing/2014/main" id="{042A3863-B568-FF3B-DBEE-EDD8B6FACC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0C2CAF-EA89-1B91-3F57-517E353016F5}"/>
              </a:ext>
            </a:extLst>
          </p:cNvPr>
          <p:cNvSpPr>
            <a:spLocks noGrp="1"/>
          </p:cNvSpPr>
          <p:nvPr>
            <p:ph type="sldNum" sz="quarter" idx="12"/>
          </p:nvPr>
        </p:nvSpPr>
        <p:spPr/>
        <p:txBody>
          <a:bodyPr/>
          <a:lstStyle/>
          <a:p>
            <a:fld id="{55E8C191-D484-494B-92AD-B42ADBD445EA}" type="slidenum">
              <a:rPr lang="en-IN" smtClean="0"/>
              <a:t>‹#›</a:t>
            </a:fld>
            <a:endParaRPr lang="en-IN"/>
          </a:p>
        </p:txBody>
      </p:sp>
    </p:spTree>
    <p:extLst>
      <p:ext uri="{BB962C8B-B14F-4D97-AF65-F5344CB8AC3E}">
        <p14:creationId xmlns:p14="http://schemas.microsoft.com/office/powerpoint/2010/main" val="4082712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014F-69E6-72C2-25CF-6CBB0FFBF0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A996050-EB07-534D-D69A-5F8AE35F3B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31660E4-28DB-C67A-D797-89564A1FA2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5B9DB2-CF1D-2EE3-488D-CC8AB13D0B3B}"/>
              </a:ext>
            </a:extLst>
          </p:cNvPr>
          <p:cNvSpPr>
            <a:spLocks noGrp="1"/>
          </p:cNvSpPr>
          <p:nvPr>
            <p:ph type="dt" sz="half" idx="10"/>
          </p:nvPr>
        </p:nvSpPr>
        <p:spPr/>
        <p:txBody>
          <a:bodyPr/>
          <a:lstStyle/>
          <a:p>
            <a:fld id="{73A63551-39F5-41A6-B6A3-4021902D51AA}" type="datetimeFigureOut">
              <a:rPr lang="en-IN" smtClean="0"/>
              <a:t>14-11-2022</a:t>
            </a:fld>
            <a:endParaRPr lang="en-IN"/>
          </a:p>
        </p:txBody>
      </p:sp>
      <p:sp>
        <p:nvSpPr>
          <p:cNvPr id="6" name="Footer Placeholder 5">
            <a:extLst>
              <a:ext uri="{FF2B5EF4-FFF2-40B4-BE49-F238E27FC236}">
                <a16:creationId xmlns:a16="http://schemas.microsoft.com/office/drawing/2014/main" id="{010F8412-2FC5-236A-6BB6-18E9641BA5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917A6C-517E-8363-F296-E222E9CE281E}"/>
              </a:ext>
            </a:extLst>
          </p:cNvPr>
          <p:cNvSpPr>
            <a:spLocks noGrp="1"/>
          </p:cNvSpPr>
          <p:nvPr>
            <p:ph type="sldNum" sz="quarter" idx="12"/>
          </p:nvPr>
        </p:nvSpPr>
        <p:spPr/>
        <p:txBody>
          <a:bodyPr/>
          <a:lstStyle/>
          <a:p>
            <a:fld id="{55E8C191-D484-494B-92AD-B42ADBD445EA}" type="slidenum">
              <a:rPr lang="en-IN" smtClean="0"/>
              <a:t>‹#›</a:t>
            </a:fld>
            <a:endParaRPr lang="en-IN"/>
          </a:p>
        </p:txBody>
      </p:sp>
    </p:spTree>
    <p:extLst>
      <p:ext uri="{BB962C8B-B14F-4D97-AF65-F5344CB8AC3E}">
        <p14:creationId xmlns:p14="http://schemas.microsoft.com/office/powerpoint/2010/main" val="1182096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96A0B4-6EDC-EF89-0AE6-6B3EF5ED89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2B06DC-4B7D-9061-4E29-1B6133DC60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B27DC2-BE41-5C48-1214-4E8E7A0877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A63551-39F5-41A6-B6A3-4021902D51AA}" type="datetimeFigureOut">
              <a:rPr lang="en-IN" smtClean="0"/>
              <a:t>14-11-2022</a:t>
            </a:fld>
            <a:endParaRPr lang="en-IN"/>
          </a:p>
        </p:txBody>
      </p:sp>
      <p:sp>
        <p:nvSpPr>
          <p:cNvPr id="5" name="Footer Placeholder 4">
            <a:extLst>
              <a:ext uri="{FF2B5EF4-FFF2-40B4-BE49-F238E27FC236}">
                <a16:creationId xmlns:a16="http://schemas.microsoft.com/office/drawing/2014/main" id="{408B40C7-9392-B068-88D1-FA9FD7496B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35EC879-FC41-DB14-2F79-C42AB529DF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E8C191-D484-494B-92AD-B42ADBD445EA}" type="slidenum">
              <a:rPr lang="en-IN" smtClean="0"/>
              <a:t>‹#›</a:t>
            </a:fld>
            <a:endParaRPr lang="en-IN"/>
          </a:p>
        </p:txBody>
      </p:sp>
    </p:spTree>
    <p:extLst>
      <p:ext uri="{BB962C8B-B14F-4D97-AF65-F5344CB8AC3E}">
        <p14:creationId xmlns:p14="http://schemas.microsoft.com/office/powerpoint/2010/main" val="2083779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blacklistednews.com/article/67431/amazon-pledges-to-continue-selling-face-surveillance-tech-to.html"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4AAF5-0539-B5AF-7659-A349E69036B9}"/>
              </a:ext>
            </a:extLst>
          </p:cNvPr>
          <p:cNvSpPr>
            <a:spLocks noGrp="1"/>
          </p:cNvSpPr>
          <p:nvPr>
            <p:ph type="ctrTitle"/>
          </p:nvPr>
        </p:nvSpPr>
        <p:spPr>
          <a:xfrm>
            <a:off x="188259" y="268941"/>
            <a:ext cx="10479741" cy="3397624"/>
          </a:xfrm>
        </p:spPr>
        <p:txBody>
          <a:bodyPr anchor="t">
            <a:normAutofit/>
          </a:bodyPr>
          <a:lstStyle/>
          <a:p>
            <a:pPr algn="l"/>
            <a:r>
              <a:rPr lang="en-IN" dirty="0">
                <a:solidFill>
                  <a:srgbClr val="FF0000"/>
                </a:solidFill>
              </a:rPr>
              <a:t>Innovative Project</a:t>
            </a:r>
            <a:br>
              <a:rPr lang="en-IN" dirty="0"/>
            </a:br>
            <a:r>
              <a:rPr lang="en-IN" sz="1800" dirty="0"/>
              <a:t>Department of Computer Science and Engineering</a:t>
            </a:r>
            <a:br>
              <a:rPr lang="en-IN" sz="1800" dirty="0"/>
            </a:br>
            <a:br>
              <a:rPr lang="en-IN" sz="1800" dirty="0"/>
            </a:br>
            <a:r>
              <a:rPr lang="en-IN" sz="1800" dirty="0"/>
              <a:t>Topic – </a:t>
            </a:r>
            <a:r>
              <a:rPr lang="en-IN" sz="1800" i="1" dirty="0"/>
              <a:t>Facial Recognition for Surveillance</a:t>
            </a:r>
            <a:br>
              <a:rPr lang="en-IN" sz="1800" dirty="0"/>
            </a:br>
            <a:br>
              <a:rPr lang="en-IN" sz="1800" dirty="0"/>
            </a:br>
            <a:r>
              <a:rPr lang="en-IN" sz="2400" b="1" dirty="0">
                <a:solidFill>
                  <a:schemeClr val="accent1">
                    <a:lumMod val="50000"/>
                  </a:schemeClr>
                </a:solidFill>
              </a:rPr>
              <a:t>Team Argus</a:t>
            </a:r>
          </a:p>
        </p:txBody>
      </p:sp>
      <p:sp>
        <p:nvSpPr>
          <p:cNvPr id="3" name="Subtitle 2">
            <a:extLst>
              <a:ext uri="{FF2B5EF4-FFF2-40B4-BE49-F238E27FC236}">
                <a16:creationId xmlns:a16="http://schemas.microsoft.com/office/drawing/2014/main" id="{C822CF3E-6E7A-719C-02CC-C50EC2567D46}"/>
              </a:ext>
            </a:extLst>
          </p:cNvPr>
          <p:cNvSpPr>
            <a:spLocks noGrp="1"/>
          </p:cNvSpPr>
          <p:nvPr>
            <p:ph type="subTitle" idx="1"/>
          </p:nvPr>
        </p:nvSpPr>
        <p:spPr>
          <a:xfrm>
            <a:off x="3307976" y="3998259"/>
            <a:ext cx="8785412" cy="2725270"/>
          </a:xfrm>
        </p:spPr>
        <p:txBody>
          <a:bodyPr anchor="ctr">
            <a:normAutofit fontScale="85000" lnSpcReduction="20000"/>
          </a:bodyPr>
          <a:lstStyle/>
          <a:p>
            <a:r>
              <a:rPr lang="en-IN" dirty="0">
                <a:effectLst/>
                <a:latin typeface="Arial" panose="020B0604020202020204" pitchFamily="34" charset="0"/>
              </a:rPr>
              <a:t>Submitted By         </a:t>
            </a:r>
          </a:p>
          <a:p>
            <a:pPr algn="r"/>
            <a:r>
              <a:rPr lang="en-IN" dirty="0">
                <a:effectLst/>
                <a:latin typeface="Arial" panose="020B0604020202020204" pitchFamily="34" charset="0"/>
              </a:rPr>
              <a:t> Deeptangshu Saha  </a:t>
            </a:r>
            <a:r>
              <a:rPr lang="en-IN" dirty="0" err="1">
                <a:effectLst/>
                <a:latin typeface="Arial" panose="020B0604020202020204" pitchFamily="34" charset="0"/>
              </a:rPr>
              <a:t>Enrollment</a:t>
            </a:r>
            <a:r>
              <a:rPr lang="en-IN" dirty="0">
                <a:effectLst/>
                <a:latin typeface="Arial" panose="020B0604020202020204" pitchFamily="34" charset="0"/>
              </a:rPr>
              <a:t> No. 12021002029109</a:t>
            </a:r>
            <a:br>
              <a:rPr lang="en-IN" dirty="0"/>
            </a:br>
            <a:r>
              <a:rPr lang="en-IN" dirty="0">
                <a:effectLst/>
                <a:latin typeface="Arial" panose="020B0604020202020204" pitchFamily="34" charset="0"/>
              </a:rPr>
              <a:t>Bhaskar Das </a:t>
            </a:r>
            <a:r>
              <a:rPr lang="en-IN" dirty="0" err="1">
                <a:effectLst/>
                <a:latin typeface="Arial" panose="020B0604020202020204" pitchFamily="34" charset="0"/>
              </a:rPr>
              <a:t>Enrollment</a:t>
            </a:r>
            <a:r>
              <a:rPr lang="en-IN" dirty="0">
                <a:effectLst/>
                <a:latin typeface="Arial" panose="020B0604020202020204" pitchFamily="34" charset="0"/>
              </a:rPr>
              <a:t> No. 12021002029110</a:t>
            </a:r>
            <a:br>
              <a:rPr lang="en-IN" dirty="0"/>
            </a:br>
            <a:r>
              <a:rPr lang="en-IN" dirty="0" err="1">
                <a:effectLst/>
                <a:latin typeface="Arial" panose="020B0604020202020204" pitchFamily="34" charset="0"/>
              </a:rPr>
              <a:t>Nilay</a:t>
            </a:r>
            <a:r>
              <a:rPr lang="en-IN" dirty="0">
                <a:effectLst/>
                <a:latin typeface="Arial" panose="020B0604020202020204" pitchFamily="34" charset="0"/>
              </a:rPr>
              <a:t> Mukherjee </a:t>
            </a:r>
            <a:r>
              <a:rPr lang="en-IN" dirty="0" err="1">
                <a:effectLst/>
                <a:latin typeface="Arial" panose="020B0604020202020204" pitchFamily="34" charset="0"/>
              </a:rPr>
              <a:t>Enrollment</a:t>
            </a:r>
            <a:r>
              <a:rPr lang="en-IN" dirty="0">
                <a:effectLst/>
                <a:latin typeface="Arial" panose="020B0604020202020204" pitchFamily="34" charset="0"/>
              </a:rPr>
              <a:t> No. 12021002029112</a:t>
            </a:r>
            <a:br>
              <a:rPr lang="en-IN" dirty="0"/>
            </a:br>
            <a:r>
              <a:rPr lang="en-IN" dirty="0" err="1">
                <a:effectLst/>
                <a:latin typeface="Arial" panose="020B0604020202020204" pitchFamily="34" charset="0"/>
              </a:rPr>
              <a:t>Himadri</a:t>
            </a:r>
            <a:r>
              <a:rPr lang="en-IN" dirty="0">
                <a:effectLst/>
                <a:latin typeface="Arial" panose="020B0604020202020204" pitchFamily="34" charset="0"/>
              </a:rPr>
              <a:t> Dutta </a:t>
            </a:r>
            <a:r>
              <a:rPr lang="en-IN" dirty="0" err="1">
                <a:effectLst/>
                <a:latin typeface="Arial" panose="020B0604020202020204" pitchFamily="34" charset="0"/>
              </a:rPr>
              <a:t>Enrollment</a:t>
            </a:r>
            <a:r>
              <a:rPr lang="en-IN" dirty="0">
                <a:effectLst/>
                <a:latin typeface="Arial" panose="020B0604020202020204" pitchFamily="34" charset="0"/>
              </a:rPr>
              <a:t> No. 12021002029104</a:t>
            </a:r>
            <a:br>
              <a:rPr lang="en-IN" dirty="0"/>
            </a:br>
            <a:r>
              <a:rPr lang="en-IN" dirty="0">
                <a:effectLst/>
                <a:latin typeface="Arial" panose="020B0604020202020204" pitchFamily="34" charset="0"/>
              </a:rPr>
              <a:t>Ankit Kumar </a:t>
            </a:r>
            <a:r>
              <a:rPr lang="en-IN" dirty="0" err="1">
                <a:effectLst/>
                <a:latin typeface="Arial" panose="020B0604020202020204" pitchFamily="34" charset="0"/>
              </a:rPr>
              <a:t>Enrollment</a:t>
            </a:r>
            <a:r>
              <a:rPr lang="en-IN" dirty="0">
                <a:effectLst/>
                <a:latin typeface="Arial" panose="020B0604020202020204" pitchFamily="34" charset="0"/>
              </a:rPr>
              <a:t> No. 12021002029111</a:t>
            </a:r>
            <a:br>
              <a:rPr lang="en-IN" dirty="0"/>
            </a:br>
            <a:r>
              <a:rPr lang="en-IN" dirty="0" err="1">
                <a:effectLst/>
                <a:latin typeface="Arial" panose="020B0604020202020204" pitchFamily="34" charset="0"/>
              </a:rPr>
              <a:t>Shubhayu</a:t>
            </a:r>
            <a:r>
              <a:rPr lang="en-IN" dirty="0">
                <a:effectLst/>
                <a:latin typeface="Arial" panose="020B0604020202020204" pitchFamily="34" charset="0"/>
              </a:rPr>
              <a:t> Mandal </a:t>
            </a:r>
            <a:r>
              <a:rPr lang="en-IN" dirty="0" err="1">
                <a:effectLst/>
                <a:latin typeface="Arial" panose="020B0604020202020204" pitchFamily="34" charset="0"/>
              </a:rPr>
              <a:t>Enrollment</a:t>
            </a:r>
            <a:r>
              <a:rPr lang="en-IN" dirty="0">
                <a:effectLst/>
                <a:latin typeface="Arial" panose="020B0604020202020204" pitchFamily="34" charset="0"/>
              </a:rPr>
              <a:t> No. 12021002029154</a:t>
            </a:r>
            <a:br>
              <a:rPr lang="en-IN" dirty="0"/>
            </a:br>
            <a:r>
              <a:rPr lang="en-IN" dirty="0" err="1">
                <a:effectLst/>
                <a:latin typeface="Arial" panose="020B0604020202020204" pitchFamily="34" charset="0"/>
              </a:rPr>
              <a:t>Rupam</a:t>
            </a:r>
            <a:r>
              <a:rPr lang="en-IN" dirty="0">
                <a:effectLst/>
                <a:latin typeface="Arial" panose="020B0604020202020204" pitchFamily="34" charset="0"/>
              </a:rPr>
              <a:t> Ghosh </a:t>
            </a:r>
            <a:r>
              <a:rPr lang="en-IN" dirty="0" err="1">
                <a:effectLst/>
                <a:latin typeface="Arial" panose="020B0604020202020204" pitchFamily="34" charset="0"/>
              </a:rPr>
              <a:t>Enrollment</a:t>
            </a:r>
            <a:r>
              <a:rPr lang="en-IN" dirty="0">
                <a:effectLst/>
                <a:latin typeface="Arial" panose="020B0604020202020204" pitchFamily="34" charset="0"/>
              </a:rPr>
              <a:t> No. 12021002029113</a:t>
            </a:r>
            <a:br>
              <a:rPr lang="en-IN" dirty="0"/>
            </a:br>
            <a:r>
              <a:rPr lang="en-IN" dirty="0">
                <a:effectLst/>
                <a:latin typeface="Arial" panose="020B0604020202020204" pitchFamily="34" charset="0"/>
              </a:rPr>
              <a:t>Shantanu </a:t>
            </a:r>
            <a:r>
              <a:rPr lang="en-IN" dirty="0" err="1">
                <a:effectLst/>
                <a:latin typeface="Arial" panose="020B0604020202020204" pitchFamily="34" charset="0"/>
              </a:rPr>
              <a:t>Bera</a:t>
            </a:r>
            <a:r>
              <a:rPr lang="en-IN" dirty="0">
                <a:effectLst/>
                <a:latin typeface="Arial" panose="020B0604020202020204" pitchFamily="34" charset="0"/>
              </a:rPr>
              <a:t> </a:t>
            </a:r>
            <a:r>
              <a:rPr lang="en-IN" dirty="0" err="1">
                <a:effectLst/>
                <a:latin typeface="Arial" panose="020B0604020202020204" pitchFamily="34" charset="0"/>
              </a:rPr>
              <a:t>Enrollment</a:t>
            </a:r>
            <a:r>
              <a:rPr lang="en-IN" dirty="0">
                <a:effectLst/>
                <a:latin typeface="Arial" panose="020B0604020202020204" pitchFamily="34" charset="0"/>
              </a:rPr>
              <a:t> No. 12021002029141</a:t>
            </a:r>
            <a:br>
              <a:rPr lang="en-IN" dirty="0"/>
            </a:br>
            <a:r>
              <a:rPr lang="en-IN" dirty="0" err="1">
                <a:effectLst/>
                <a:latin typeface="Arial" panose="020B0604020202020204" pitchFamily="34" charset="0"/>
              </a:rPr>
              <a:t>Naimur</a:t>
            </a:r>
            <a:r>
              <a:rPr lang="en-IN" dirty="0">
                <a:effectLst/>
                <a:latin typeface="Arial" panose="020B0604020202020204" pitchFamily="34" charset="0"/>
              </a:rPr>
              <a:t> </a:t>
            </a:r>
            <a:r>
              <a:rPr lang="en-IN" dirty="0" err="1">
                <a:effectLst/>
                <a:latin typeface="Arial" panose="020B0604020202020204" pitchFamily="34" charset="0"/>
              </a:rPr>
              <a:t>Hossaion</a:t>
            </a:r>
            <a:r>
              <a:rPr lang="en-IN" dirty="0">
                <a:effectLst/>
                <a:latin typeface="Arial" panose="020B0604020202020204" pitchFamily="34" charset="0"/>
              </a:rPr>
              <a:t> </a:t>
            </a:r>
            <a:r>
              <a:rPr lang="en-IN" dirty="0" err="1">
                <a:effectLst/>
                <a:latin typeface="Arial" panose="020B0604020202020204" pitchFamily="34" charset="0"/>
              </a:rPr>
              <a:t>Sk</a:t>
            </a:r>
            <a:r>
              <a:rPr lang="en-IN" dirty="0">
                <a:effectLst/>
                <a:latin typeface="Arial" panose="020B0604020202020204" pitchFamily="34" charset="0"/>
              </a:rPr>
              <a:t> </a:t>
            </a:r>
            <a:r>
              <a:rPr lang="en-IN" dirty="0" err="1">
                <a:effectLst/>
                <a:latin typeface="Arial" panose="020B0604020202020204" pitchFamily="34" charset="0"/>
              </a:rPr>
              <a:t>Enrollment</a:t>
            </a:r>
            <a:r>
              <a:rPr lang="en-IN" dirty="0">
                <a:effectLst/>
                <a:latin typeface="Arial" panose="020B0604020202020204" pitchFamily="34" charset="0"/>
              </a:rPr>
              <a:t> No. 12021002029080</a:t>
            </a:r>
            <a:br>
              <a:rPr lang="en-IN" dirty="0"/>
            </a:br>
            <a:r>
              <a:rPr lang="en-IN" dirty="0" err="1">
                <a:effectLst/>
                <a:latin typeface="Arial" panose="020B0604020202020204" pitchFamily="34" charset="0"/>
              </a:rPr>
              <a:t>Sampad</a:t>
            </a:r>
            <a:r>
              <a:rPr lang="en-IN" dirty="0">
                <a:effectLst/>
                <a:latin typeface="Arial" panose="020B0604020202020204" pitchFamily="34" charset="0"/>
              </a:rPr>
              <a:t> Narayan Bhattacharjee </a:t>
            </a:r>
            <a:r>
              <a:rPr lang="en-IN" dirty="0" err="1">
                <a:effectLst/>
                <a:latin typeface="Arial" panose="020B0604020202020204" pitchFamily="34" charset="0"/>
              </a:rPr>
              <a:t>Enrollment</a:t>
            </a:r>
            <a:r>
              <a:rPr lang="en-IN" dirty="0">
                <a:effectLst/>
                <a:latin typeface="Arial" panose="020B0604020202020204" pitchFamily="34" charset="0"/>
              </a:rPr>
              <a:t> No. 12021002029106</a:t>
            </a:r>
            <a:endParaRPr lang="en-IN" dirty="0"/>
          </a:p>
        </p:txBody>
      </p:sp>
      <p:pic>
        <p:nvPicPr>
          <p:cNvPr id="5" name="Picture 4">
            <a:extLst>
              <a:ext uri="{FF2B5EF4-FFF2-40B4-BE49-F238E27FC236}">
                <a16:creationId xmlns:a16="http://schemas.microsoft.com/office/drawing/2014/main" id="{2AF96496-8023-8C8A-463D-A473D91AD5E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118466" y="268941"/>
            <a:ext cx="3397624" cy="3397624"/>
          </a:xfrm>
          <a:prstGeom prst="rect">
            <a:avLst/>
          </a:prstGeom>
        </p:spPr>
      </p:pic>
      <p:pic>
        <p:nvPicPr>
          <p:cNvPr id="8" name="Picture 7">
            <a:extLst>
              <a:ext uri="{FF2B5EF4-FFF2-40B4-BE49-F238E27FC236}">
                <a16:creationId xmlns:a16="http://schemas.microsoft.com/office/drawing/2014/main" id="{89BC6A74-3335-DAC3-3109-A442BF275E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306" y="4215221"/>
            <a:ext cx="2742670" cy="2291345"/>
          </a:xfrm>
          <a:prstGeom prst="rect">
            <a:avLst/>
          </a:prstGeom>
        </p:spPr>
      </p:pic>
    </p:spTree>
    <p:extLst>
      <p:ext uri="{BB962C8B-B14F-4D97-AF65-F5344CB8AC3E}">
        <p14:creationId xmlns:p14="http://schemas.microsoft.com/office/powerpoint/2010/main" val="3849690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6BDB6-AB1F-742A-D8BD-40B23A99D72E}"/>
              </a:ext>
            </a:extLst>
          </p:cNvPr>
          <p:cNvSpPr>
            <a:spLocks noGrp="1"/>
          </p:cNvSpPr>
          <p:nvPr>
            <p:ph type="title"/>
          </p:nvPr>
        </p:nvSpPr>
        <p:spPr/>
        <p:txBody>
          <a:bodyPr/>
          <a:lstStyle/>
          <a:p>
            <a:r>
              <a:rPr lang="en-IN" dirty="0"/>
              <a:t>Conclusion &amp; Future Scope</a:t>
            </a:r>
          </a:p>
        </p:txBody>
      </p:sp>
      <p:sp>
        <p:nvSpPr>
          <p:cNvPr id="3" name="Content Placeholder 2">
            <a:extLst>
              <a:ext uri="{FF2B5EF4-FFF2-40B4-BE49-F238E27FC236}">
                <a16:creationId xmlns:a16="http://schemas.microsoft.com/office/drawing/2014/main" id="{545250F7-D178-F5DA-C45A-D17DA1E7CE80}"/>
              </a:ext>
            </a:extLst>
          </p:cNvPr>
          <p:cNvSpPr>
            <a:spLocks noGrp="1"/>
          </p:cNvSpPr>
          <p:nvPr>
            <p:ph idx="1"/>
          </p:nvPr>
        </p:nvSpPr>
        <p:spPr/>
        <p:txBody>
          <a:bodyPr/>
          <a:lstStyle/>
          <a:p>
            <a:pPr marL="0" indent="0">
              <a:lnSpc>
                <a:spcPct val="150000"/>
              </a:lnSpc>
              <a:buNone/>
            </a:pPr>
            <a:r>
              <a:rPr lang="en-US" dirty="0">
                <a:effectLst/>
                <a:latin typeface="Arial" panose="020B0604020202020204" pitchFamily="34" charset="0"/>
              </a:rPr>
              <a:t>The immediate improvements that are to be done is fixing the minimum distance issue as the ideal distance is not so practical in a real world situation. And further down the road we will be seeing not only an advanced facial recognition surveillance system but for other purposes such as crime identification as well</a:t>
            </a:r>
            <a:br>
              <a:rPr lang="en-US" dirty="0"/>
            </a:br>
            <a:r>
              <a:rPr lang="en-US" dirty="0">
                <a:effectLst/>
                <a:latin typeface="Arial" panose="020B0604020202020204" pitchFamily="34" charset="0"/>
              </a:rPr>
              <a:t>as possible criminal intent predictions.</a:t>
            </a:r>
            <a:endParaRPr lang="en-IN" dirty="0"/>
          </a:p>
        </p:txBody>
      </p:sp>
    </p:spTree>
    <p:extLst>
      <p:ext uri="{BB962C8B-B14F-4D97-AF65-F5344CB8AC3E}">
        <p14:creationId xmlns:p14="http://schemas.microsoft.com/office/powerpoint/2010/main" val="3110636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9D294-8E8B-1A62-08D3-B8F3DF9A8810}"/>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id="{7CECA588-8FBB-5B90-191B-F5D0E843EA73}"/>
              </a:ext>
            </a:extLst>
          </p:cNvPr>
          <p:cNvSpPr>
            <a:spLocks noGrp="1"/>
          </p:cNvSpPr>
          <p:nvPr>
            <p:ph idx="1"/>
          </p:nvPr>
        </p:nvSpPr>
        <p:spPr>
          <a:xfrm>
            <a:off x="838200" y="1825624"/>
            <a:ext cx="10515600" cy="4808257"/>
          </a:xfrm>
        </p:spPr>
        <p:txBody>
          <a:bodyPr>
            <a:normAutofit fontScale="85000" lnSpcReduction="20000"/>
          </a:bodyPr>
          <a:lstStyle/>
          <a:p>
            <a:pPr marL="0" indent="0" algn="ctr">
              <a:lnSpc>
                <a:spcPct val="160000"/>
              </a:lnSpc>
              <a:buNone/>
            </a:pPr>
            <a:r>
              <a:rPr lang="en-US" dirty="0">
                <a:effectLst/>
                <a:latin typeface="Arial" panose="020B0604020202020204" pitchFamily="34" charset="0"/>
              </a:rPr>
              <a:t>We would like to take this opportunity to thank everyone whose cooperation</a:t>
            </a:r>
            <a:br>
              <a:rPr lang="en-US" dirty="0"/>
            </a:br>
            <a:r>
              <a:rPr lang="en-US" dirty="0">
                <a:effectLst/>
                <a:latin typeface="Arial" panose="020B0604020202020204" pitchFamily="34" charset="0"/>
              </a:rPr>
              <a:t>and encouragement throughout the ongoing course of this project remains</a:t>
            </a:r>
            <a:br>
              <a:rPr lang="en-US" dirty="0"/>
            </a:br>
            <a:r>
              <a:rPr lang="en-US" dirty="0">
                <a:effectLst/>
                <a:latin typeface="Arial" panose="020B0604020202020204" pitchFamily="34" charset="0"/>
              </a:rPr>
              <a:t>invaluable to us. We are sincerely grateful to our guide Prof. Sandip Mandal</a:t>
            </a:r>
            <a:br>
              <a:rPr lang="en-US" dirty="0"/>
            </a:br>
            <a:r>
              <a:rPr lang="en-US" dirty="0">
                <a:effectLst/>
                <a:latin typeface="Arial" panose="020B0604020202020204" pitchFamily="34" charset="0"/>
              </a:rPr>
              <a:t>and Prof. Debaleena Datta of the Department of Computer Science and</a:t>
            </a:r>
            <a:br>
              <a:rPr lang="en-US" dirty="0"/>
            </a:br>
            <a:r>
              <a:rPr lang="en-US" dirty="0">
                <a:effectLst/>
                <a:latin typeface="Arial" panose="020B0604020202020204" pitchFamily="34" charset="0"/>
              </a:rPr>
              <a:t>Engineering, UEM, Kolkata, for their wisdom, guidance and inspiration that</a:t>
            </a:r>
            <a:br>
              <a:rPr lang="en-US" dirty="0"/>
            </a:br>
            <a:r>
              <a:rPr lang="en-US" dirty="0">
                <a:effectLst/>
                <a:latin typeface="Arial" panose="020B0604020202020204" pitchFamily="34" charset="0"/>
              </a:rPr>
              <a:t>helped us to go through with this project and take it to where it stands now.</a:t>
            </a:r>
            <a:br>
              <a:rPr lang="en-US" dirty="0"/>
            </a:br>
            <a:r>
              <a:rPr lang="en-US" dirty="0">
                <a:effectLst/>
                <a:latin typeface="Arial" panose="020B0604020202020204" pitchFamily="34" charset="0"/>
              </a:rPr>
              <a:t>Last but not the least, we would like to extend our warm regards to our</a:t>
            </a:r>
            <a:br>
              <a:rPr lang="en-US" dirty="0"/>
            </a:br>
            <a:r>
              <a:rPr lang="en-US" dirty="0">
                <a:effectLst/>
                <a:latin typeface="Arial" panose="020B0604020202020204" pitchFamily="34" charset="0"/>
              </a:rPr>
              <a:t>families and peers who have kept supporting us and always had faith in our</a:t>
            </a:r>
            <a:br>
              <a:rPr lang="en-US" dirty="0"/>
            </a:br>
            <a:r>
              <a:rPr lang="en-US" dirty="0">
                <a:effectLst/>
                <a:latin typeface="Arial" panose="020B0604020202020204" pitchFamily="34" charset="0"/>
              </a:rPr>
              <a:t>work.</a:t>
            </a:r>
            <a:endParaRPr lang="en-IN" dirty="0"/>
          </a:p>
        </p:txBody>
      </p:sp>
    </p:spTree>
    <p:extLst>
      <p:ext uri="{BB962C8B-B14F-4D97-AF65-F5344CB8AC3E}">
        <p14:creationId xmlns:p14="http://schemas.microsoft.com/office/powerpoint/2010/main" val="3505831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5A96D-847F-4D2D-18C2-84976981D691}"/>
              </a:ext>
            </a:extLst>
          </p:cNvPr>
          <p:cNvSpPr>
            <a:spLocks noGrp="1"/>
          </p:cNvSpPr>
          <p:nvPr>
            <p:ph type="title"/>
          </p:nvPr>
        </p:nvSpPr>
        <p:spPr/>
        <p:txBody>
          <a:bodyPr/>
          <a:lstStyle/>
          <a:p>
            <a:r>
              <a:rPr lang="en-IN" dirty="0">
                <a:effectLst/>
                <a:latin typeface="Arial" panose="020B0604020202020204" pitchFamily="34" charset="0"/>
              </a:rPr>
              <a:t>Problem Statement</a:t>
            </a:r>
            <a:endParaRPr lang="en-IN" dirty="0"/>
          </a:p>
        </p:txBody>
      </p:sp>
      <p:sp>
        <p:nvSpPr>
          <p:cNvPr id="3" name="Content Placeholder 2">
            <a:extLst>
              <a:ext uri="{FF2B5EF4-FFF2-40B4-BE49-F238E27FC236}">
                <a16:creationId xmlns:a16="http://schemas.microsoft.com/office/drawing/2014/main" id="{EFB45440-75D2-34B7-E1B4-75DA0C0E554D}"/>
              </a:ext>
            </a:extLst>
          </p:cNvPr>
          <p:cNvSpPr>
            <a:spLocks noGrp="1"/>
          </p:cNvSpPr>
          <p:nvPr>
            <p:ph idx="1"/>
          </p:nvPr>
        </p:nvSpPr>
        <p:spPr>
          <a:xfrm>
            <a:off x="838200" y="1825625"/>
            <a:ext cx="10515600" cy="4037293"/>
          </a:xfrm>
        </p:spPr>
        <p:txBody>
          <a:bodyPr>
            <a:normAutofit fontScale="85000" lnSpcReduction="20000"/>
          </a:bodyPr>
          <a:lstStyle/>
          <a:p>
            <a:pPr marL="0" indent="0">
              <a:buNone/>
            </a:pPr>
            <a:r>
              <a:rPr lang="en-US" dirty="0">
                <a:effectLst/>
                <a:latin typeface="Arial" panose="020B0604020202020204" pitchFamily="34" charset="0"/>
              </a:rPr>
              <a:t>It is clear from the title that we are going to use facial recognition in helping us</a:t>
            </a:r>
            <a:br>
              <a:rPr lang="en-US" dirty="0"/>
            </a:br>
            <a:r>
              <a:rPr lang="en-US" dirty="0">
                <a:effectLst/>
                <a:latin typeface="Arial" panose="020B0604020202020204" pitchFamily="34" charset="0"/>
              </a:rPr>
              <a:t>to conduct surveillance. Now ’Surveillance’ is a rather sensitive topic because</a:t>
            </a:r>
            <a:br>
              <a:rPr lang="en-US" dirty="0"/>
            </a:br>
            <a:r>
              <a:rPr lang="en-US" dirty="0">
                <a:effectLst/>
                <a:latin typeface="Arial" panose="020B0604020202020204" pitchFamily="34" charset="0"/>
              </a:rPr>
              <a:t>people always co-relate surveillance with unlawful monitoring as well as breach</a:t>
            </a:r>
            <a:br>
              <a:rPr lang="en-US" dirty="0"/>
            </a:br>
            <a:r>
              <a:rPr lang="en-US" dirty="0">
                <a:effectLst/>
                <a:latin typeface="Arial" panose="020B0604020202020204" pitchFamily="34" charset="0"/>
              </a:rPr>
              <a:t>of privacy. So for now in this document by surveillance we will mean strictly</a:t>
            </a:r>
            <a:br>
              <a:rPr lang="en-US" dirty="0"/>
            </a:br>
            <a:r>
              <a:rPr lang="en-US" dirty="0">
                <a:effectLst/>
                <a:latin typeface="Arial" panose="020B0604020202020204" pitchFamily="34" charset="0"/>
              </a:rPr>
              <a:t>the public streets where CCTV for monitoring purposes are accepted by all</a:t>
            </a:r>
            <a:br>
              <a:rPr lang="en-US" dirty="0"/>
            </a:br>
            <a:r>
              <a:rPr lang="en-US" dirty="0">
                <a:effectLst/>
                <a:latin typeface="Arial" panose="020B0604020202020204" pitchFamily="34" charset="0"/>
              </a:rPr>
              <a:t>as lawful and ethical surveillance. We are going to use our product ’</a:t>
            </a:r>
            <a:r>
              <a:rPr lang="en-US" dirty="0" err="1">
                <a:effectLst/>
                <a:latin typeface="Arial" panose="020B0604020202020204" pitchFamily="34" charset="0"/>
              </a:rPr>
              <a:t>Sharingan</a:t>
            </a:r>
            <a:r>
              <a:rPr lang="en-US" dirty="0">
                <a:effectLst/>
                <a:latin typeface="Arial" panose="020B0604020202020204" pitchFamily="34" charset="0"/>
              </a:rPr>
              <a:t>’</a:t>
            </a:r>
            <a:br>
              <a:rPr lang="en-US" dirty="0"/>
            </a:br>
            <a:r>
              <a:rPr lang="en-US" dirty="0">
                <a:effectLst/>
                <a:latin typeface="Arial" panose="020B0604020202020204" pitchFamily="34" charset="0"/>
              </a:rPr>
              <a:t>duly meaning the ’copy eye’ as it’s in the initial stages we are using it to identify</a:t>
            </a:r>
            <a:br>
              <a:rPr lang="en-US" dirty="0"/>
            </a:br>
            <a:r>
              <a:rPr lang="en-US" dirty="0">
                <a:effectLst/>
                <a:latin typeface="Arial" panose="020B0604020202020204" pitchFamily="34" charset="0"/>
              </a:rPr>
              <a:t>the limited people in the database thus just copying the face and matching it</a:t>
            </a:r>
            <a:br>
              <a:rPr lang="en-US" dirty="0"/>
            </a:br>
            <a:r>
              <a:rPr lang="en-US" dirty="0">
                <a:effectLst/>
                <a:latin typeface="Arial" panose="020B0604020202020204" pitchFamily="34" charset="0"/>
              </a:rPr>
              <a:t>with the database to identify whether they are in the database and identify if</a:t>
            </a:r>
            <a:br>
              <a:rPr lang="en-US" dirty="0"/>
            </a:br>
            <a:r>
              <a:rPr lang="en-US" dirty="0">
                <a:effectLst/>
                <a:latin typeface="Arial" panose="020B0604020202020204" pitchFamily="34" charset="0"/>
              </a:rPr>
              <a:t>present in the database.</a:t>
            </a:r>
            <a:endParaRPr lang="en-IN" dirty="0"/>
          </a:p>
        </p:txBody>
      </p:sp>
    </p:spTree>
    <p:extLst>
      <p:ext uri="{BB962C8B-B14F-4D97-AF65-F5344CB8AC3E}">
        <p14:creationId xmlns:p14="http://schemas.microsoft.com/office/powerpoint/2010/main" val="3535962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E93A4-F203-8CB4-F086-58CBA941F63F}"/>
              </a:ext>
            </a:extLst>
          </p:cNvPr>
          <p:cNvSpPr>
            <a:spLocks noGrp="1"/>
          </p:cNvSpPr>
          <p:nvPr>
            <p:ph type="title"/>
          </p:nvPr>
        </p:nvSpPr>
        <p:spPr/>
        <p:txBody>
          <a:bodyPr/>
          <a:lstStyle/>
          <a:p>
            <a:r>
              <a:rPr lang="en-IN" dirty="0">
                <a:effectLst/>
                <a:latin typeface="Arial" panose="020B0604020202020204" pitchFamily="34" charset="0"/>
              </a:rPr>
              <a:t>Proposed Solution</a:t>
            </a:r>
            <a:endParaRPr lang="en-IN" dirty="0"/>
          </a:p>
        </p:txBody>
      </p:sp>
      <p:sp>
        <p:nvSpPr>
          <p:cNvPr id="3" name="Content Placeholder 2">
            <a:extLst>
              <a:ext uri="{FF2B5EF4-FFF2-40B4-BE49-F238E27FC236}">
                <a16:creationId xmlns:a16="http://schemas.microsoft.com/office/drawing/2014/main" id="{BD35A80F-0603-5E73-031B-1C6686B270DA}"/>
              </a:ext>
            </a:extLst>
          </p:cNvPr>
          <p:cNvSpPr>
            <a:spLocks noGrp="1"/>
          </p:cNvSpPr>
          <p:nvPr>
            <p:ph idx="1"/>
          </p:nvPr>
        </p:nvSpPr>
        <p:spPr>
          <a:xfrm>
            <a:off x="838200" y="1825625"/>
            <a:ext cx="10515600" cy="4763434"/>
          </a:xfrm>
        </p:spPr>
        <p:txBody>
          <a:bodyPr>
            <a:normAutofit fontScale="92500"/>
          </a:bodyPr>
          <a:lstStyle/>
          <a:p>
            <a:pPr marL="0" indent="0">
              <a:lnSpc>
                <a:spcPct val="150000"/>
              </a:lnSpc>
              <a:buNone/>
            </a:pPr>
            <a:r>
              <a:rPr lang="en-US" dirty="0">
                <a:effectLst/>
                <a:latin typeface="Arial" panose="020B0604020202020204" pitchFamily="34" charset="0"/>
              </a:rPr>
              <a:t>We are using the OpenCV library in python and using it for both computer vision as well as facial recognition. It uses CNN for training its models and recognizing faces. We used the CNN algorithm as because the size of the database as well as the speed of the algorithm for less data is quite high which in turn speeds up the process by a lot. We also made sure to lessen the time taken by creating pre encode pictures so that it does not do it every time the program runs.</a:t>
            </a:r>
            <a:endParaRPr lang="en-IN" dirty="0"/>
          </a:p>
        </p:txBody>
      </p:sp>
    </p:spTree>
    <p:extLst>
      <p:ext uri="{BB962C8B-B14F-4D97-AF65-F5344CB8AC3E}">
        <p14:creationId xmlns:p14="http://schemas.microsoft.com/office/powerpoint/2010/main" val="2027366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96AA9-17B3-9F15-FD37-33337AE5B87F}"/>
              </a:ext>
            </a:extLst>
          </p:cNvPr>
          <p:cNvSpPr>
            <a:spLocks noGrp="1"/>
          </p:cNvSpPr>
          <p:nvPr>
            <p:ph type="title"/>
          </p:nvPr>
        </p:nvSpPr>
        <p:spPr/>
        <p:txBody>
          <a:bodyPr/>
          <a:lstStyle/>
          <a:p>
            <a:r>
              <a:rPr lang="en-IN" dirty="0">
                <a:effectLst/>
                <a:latin typeface="Arial" panose="020B0604020202020204" pitchFamily="34" charset="0"/>
              </a:rPr>
              <a:t>Experiment Setup &amp; Result Analysis</a:t>
            </a:r>
            <a:endParaRPr lang="en-IN" dirty="0"/>
          </a:p>
        </p:txBody>
      </p:sp>
      <p:sp>
        <p:nvSpPr>
          <p:cNvPr id="3" name="Content Placeholder 2">
            <a:extLst>
              <a:ext uri="{FF2B5EF4-FFF2-40B4-BE49-F238E27FC236}">
                <a16:creationId xmlns:a16="http://schemas.microsoft.com/office/drawing/2014/main" id="{14990D74-CF3D-54BE-7804-F85D7B2CBDA8}"/>
              </a:ext>
            </a:extLst>
          </p:cNvPr>
          <p:cNvSpPr>
            <a:spLocks noGrp="1"/>
          </p:cNvSpPr>
          <p:nvPr>
            <p:ph idx="1"/>
          </p:nvPr>
        </p:nvSpPr>
        <p:spPr/>
        <p:txBody>
          <a:bodyPr>
            <a:noAutofit/>
          </a:bodyPr>
          <a:lstStyle/>
          <a:p>
            <a:pPr marL="0" indent="0">
              <a:lnSpc>
                <a:spcPct val="100000"/>
              </a:lnSpc>
              <a:buNone/>
            </a:pPr>
            <a:r>
              <a:rPr lang="en-IN" sz="1200" b="0" dirty="0">
                <a:solidFill>
                  <a:srgbClr val="FF5370"/>
                </a:solidFill>
                <a:effectLst/>
                <a:latin typeface="Consolas" panose="020B0609020204030204" pitchFamily="49" charset="0"/>
              </a:rPr>
              <a:t>import</a:t>
            </a:r>
            <a:r>
              <a:rPr lang="en-IN" sz="1200" b="0" dirty="0">
                <a:solidFill>
                  <a:srgbClr val="F78C6C"/>
                </a:solidFill>
                <a:effectLst/>
                <a:latin typeface="Consolas" panose="020B0609020204030204" pitchFamily="49" charset="0"/>
              </a:rPr>
              <a:t> cv2</a:t>
            </a:r>
            <a:endParaRPr lang="en-IN" sz="1200" b="0" dirty="0">
              <a:solidFill>
                <a:srgbClr val="FFFFFF"/>
              </a:solidFill>
              <a:effectLst/>
              <a:latin typeface="Consolas" panose="020B0609020204030204" pitchFamily="49" charset="0"/>
            </a:endParaRPr>
          </a:p>
          <a:p>
            <a:pPr marL="0" indent="0">
              <a:lnSpc>
                <a:spcPct val="100000"/>
              </a:lnSpc>
              <a:buNone/>
            </a:pPr>
            <a:r>
              <a:rPr lang="en-IN" sz="1200" b="0" dirty="0">
                <a:solidFill>
                  <a:srgbClr val="FF5370"/>
                </a:solidFill>
                <a:effectLst/>
                <a:latin typeface="Consolas" panose="020B0609020204030204" pitchFamily="49" charset="0"/>
              </a:rPr>
              <a:t>import</a:t>
            </a:r>
            <a:r>
              <a:rPr lang="en-IN" sz="1200" b="0" dirty="0">
                <a:solidFill>
                  <a:srgbClr val="F78C6C"/>
                </a:solidFill>
                <a:effectLst/>
                <a:latin typeface="Consolas" panose="020B0609020204030204" pitchFamily="49" charset="0"/>
              </a:rPr>
              <a:t> </a:t>
            </a:r>
            <a:r>
              <a:rPr lang="en-IN" sz="1200" b="0" dirty="0" err="1">
                <a:solidFill>
                  <a:srgbClr val="F78C6C"/>
                </a:solidFill>
                <a:effectLst/>
                <a:latin typeface="Consolas" panose="020B0609020204030204" pitchFamily="49" charset="0"/>
              </a:rPr>
              <a:t>face_recognition</a:t>
            </a:r>
            <a:endParaRPr lang="en-IN" sz="1200" b="0" dirty="0">
              <a:solidFill>
                <a:srgbClr val="FFFFFF"/>
              </a:solidFill>
              <a:effectLst/>
              <a:latin typeface="Consolas" panose="020B0609020204030204" pitchFamily="49" charset="0"/>
            </a:endParaRPr>
          </a:p>
          <a:p>
            <a:pPr marL="0" indent="0">
              <a:lnSpc>
                <a:spcPct val="100000"/>
              </a:lnSpc>
              <a:buNone/>
            </a:pPr>
            <a:r>
              <a:rPr lang="en-IN" sz="1200" b="0" dirty="0">
                <a:solidFill>
                  <a:srgbClr val="FF5370"/>
                </a:solidFill>
                <a:effectLst/>
                <a:latin typeface="Consolas" panose="020B0609020204030204" pitchFamily="49" charset="0"/>
              </a:rPr>
              <a:t>import</a:t>
            </a:r>
            <a:r>
              <a:rPr lang="en-IN" sz="1200" b="0" dirty="0">
                <a:solidFill>
                  <a:srgbClr val="F78C6C"/>
                </a:solidFill>
                <a:effectLst/>
                <a:latin typeface="Consolas" panose="020B0609020204030204" pitchFamily="49" charset="0"/>
              </a:rPr>
              <a:t> </a:t>
            </a:r>
            <a:r>
              <a:rPr lang="en-IN" sz="1200" b="0" dirty="0" err="1">
                <a:solidFill>
                  <a:srgbClr val="F78C6C"/>
                </a:solidFill>
                <a:effectLst/>
                <a:latin typeface="Consolas" panose="020B0609020204030204" pitchFamily="49" charset="0"/>
              </a:rPr>
              <a:t>numpy</a:t>
            </a:r>
            <a:r>
              <a:rPr lang="en-IN" sz="1200" b="0" dirty="0">
                <a:solidFill>
                  <a:srgbClr val="F78C6C"/>
                </a:solidFill>
                <a:effectLst/>
                <a:latin typeface="Consolas" panose="020B0609020204030204" pitchFamily="49" charset="0"/>
              </a:rPr>
              <a:t> </a:t>
            </a:r>
            <a:r>
              <a:rPr lang="en-IN" sz="1200" b="0" dirty="0">
                <a:solidFill>
                  <a:srgbClr val="FF5370"/>
                </a:solidFill>
                <a:effectLst/>
                <a:latin typeface="Consolas" panose="020B0609020204030204" pitchFamily="49" charset="0"/>
              </a:rPr>
              <a:t>as</a:t>
            </a:r>
            <a:r>
              <a:rPr lang="en-IN" sz="1200" b="0" dirty="0">
                <a:solidFill>
                  <a:srgbClr val="F78C6C"/>
                </a:solidFill>
                <a:effectLst/>
                <a:latin typeface="Consolas" panose="020B0609020204030204" pitchFamily="49" charset="0"/>
              </a:rPr>
              <a:t> np</a:t>
            </a:r>
            <a:endParaRPr lang="en-IN" sz="1200" b="0" dirty="0">
              <a:solidFill>
                <a:srgbClr val="FFFFFF"/>
              </a:solidFill>
              <a:effectLst/>
              <a:latin typeface="Consolas" panose="020B0609020204030204" pitchFamily="49" charset="0"/>
            </a:endParaRPr>
          </a:p>
          <a:p>
            <a:pPr marL="0" indent="0">
              <a:lnSpc>
                <a:spcPct val="100000"/>
              </a:lnSpc>
              <a:buNone/>
            </a:pPr>
            <a:r>
              <a:rPr lang="en-IN" sz="1200" b="0" dirty="0">
                <a:solidFill>
                  <a:srgbClr val="89DDFF"/>
                </a:solidFill>
                <a:effectLst/>
                <a:latin typeface="Consolas" panose="020B0609020204030204" pitchFamily="49" charset="0"/>
              </a:rPr>
              <a:t>#</a:t>
            </a:r>
            <a:r>
              <a:rPr lang="en-IN" sz="1200" b="0" dirty="0">
                <a:solidFill>
                  <a:srgbClr val="48515E"/>
                </a:solidFill>
                <a:effectLst/>
                <a:latin typeface="Consolas" panose="020B0609020204030204" pitchFamily="49" charset="0"/>
              </a:rPr>
              <a:t> from </a:t>
            </a:r>
            <a:r>
              <a:rPr lang="en-IN" sz="1200" b="0" dirty="0" err="1">
                <a:solidFill>
                  <a:srgbClr val="48515E"/>
                </a:solidFill>
                <a:effectLst/>
                <a:latin typeface="Consolas" panose="020B0609020204030204" pitchFamily="49" charset="0"/>
              </a:rPr>
              <a:t>simple_facerec</a:t>
            </a:r>
            <a:r>
              <a:rPr lang="en-IN" sz="1200" b="0" dirty="0">
                <a:solidFill>
                  <a:srgbClr val="48515E"/>
                </a:solidFill>
                <a:effectLst/>
                <a:latin typeface="Consolas" panose="020B0609020204030204" pitchFamily="49" charset="0"/>
              </a:rPr>
              <a:t> import </a:t>
            </a:r>
            <a:r>
              <a:rPr lang="en-IN" sz="1200" b="0" dirty="0" err="1">
                <a:solidFill>
                  <a:srgbClr val="48515E"/>
                </a:solidFill>
                <a:effectLst/>
                <a:latin typeface="Consolas" panose="020B0609020204030204" pitchFamily="49" charset="0"/>
              </a:rPr>
              <a:t>SimpleFacerec</a:t>
            </a:r>
            <a:endParaRPr lang="en-IN" sz="1200" b="0" dirty="0">
              <a:solidFill>
                <a:srgbClr val="FFFFFF"/>
              </a:solidFill>
              <a:effectLst/>
              <a:latin typeface="Consolas" panose="020B0609020204030204" pitchFamily="49" charset="0"/>
            </a:endParaRPr>
          </a:p>
          <a:p>
            <a:pPr marL="0" indent="0">
              <a:lnSpc>
                <a:spcPct val="100000"/>
              </a:lnSpc>
              <a:buNone/>
            </a:pPr>
            <a:r>
              <a:rPr lang="en-IN" sz="1200" b="0" dirty="0">
                <a:solidFill>
                  <a:srgbClr val="89DDFF"/>
                </a:solidFill>
                <a:effectLst/>
                <a:latin typeface="Consolas" panose="020B0609020204030204" pitchFamily="49" charset="0"/>
              </a:rPr>
              <a:t>#</a:t>
            </a:r>
            <a:r>
              <a:rPr lang="en-IN" sz="1200" b="0" dirty="0">
                <a:solidFill>
                  <a:srgbClr val="48515E"/>
                </a:solidFill>
                <a:effectLst/>
                <a:latin typeface="Consolas" panose="020B0609020204030204" pitchFamily="49" charset="0"/>
              </a:rPr>
              <a:t> Encode faces from a folder</a:t>
            </a:r>
            <a:endParaRPr lang="en-IN" sz="1200" b="0" dirty="0">
              <a:solidFill>
                <a:srgbClr val="FFFFFF"/>
              </a:solidFill>
              <a:effectLst/>
              <a:latin typeface="Consolas" panose="020B0609020204030204" pitchFamily="49" charset="0"/>
            </a:endParaRPr>
          </a:p>
          <a:p>
            <a:pPr marL="0" indent="0">
              <a:lnSpc>
                <a:spcPct val="100000"/>
              </a:lnSpc>
              <a:buNone/>
            </a:pPr>
            <a:r>
              <a:rPr lang="en-IN" sz="1200" b="0" dirty="0">
                <a:solidFill>
                  <a:srgbClr val="89DDFF"/>
                </a:solidFill>
                <a:effectLst/>
                <a:latin typeface="Consolas" panose="020B0609020204030204" pitchFamily="49" charset="0"/>
              </a:rPr>
              <a:t>#</a:t>
            </a:r>
            <a:r>
              <a:rPr lang="en-IN" sz="1200" b="0" dirty="0">
                <a:solidFill>
                  <a:srgbClr val="48515E"/>
                </a:solidFill>
                <a:effectLst/>
                <a:latin typeface="Consolas" panose="020B0609020204030204" pitchFamily="49" charset="0"/>
              </a:rPr>
              <a:t> </a:t>
            </a:r>
            <a:r>
              <a:rPr lang="en-IN" sz="1200" b="0" dirty="0" err="1">
                <a:solidFill>
                  <a:srgbClr val="48515E"/>
                </a:solidFill>
                <a:effectLst/>
                <a:latin typeface="Consolas" panose="020B0609020204030204" pitchFamily="49" charset="0"/>
              </a:rPr>
              <a:t>sfr</a:t>
            </a:r>
            <a:r>
              <a:rPr lang="en-IN" sz="1200" b="0" dirty="0">
                <a:solidFill>
                  <a:srgbClr val="48515E"/>
                </a:solidFill>
                <a:effectLst/>
                <a:latin typeface="Consolas" panose="020B0609020204030204" pitchFamily="49" charset="0"/>
              </a:rPr>
              <a:t> = </a:t>
            </a:r>
            <a:r>
              <a:rPr lang="en-IN" sz="1200" b="0" dirty="0" err="1">
                <a:solidFill>
                  <a:srgbClr val="48515E"/>
                </a:solidFill>
                <a:effectLst/>
                <a:latin typeface="Consolas" panose="020B0609020204030204" pitchFamily="49" charset="0"/>
              </a:rPr>
              <a:t>SimpleFacerec</a:t>
            </a:r>
            <a:r>
              <a:rPr lang="en-IN" sz="1200" b="0" dirty="0">
                <a:solidFill>
                  <a:srgbClr val="48515E"/>
                </a:solidFill>
                <a:effectLst/>
                <a:latin typeface="Consolas" panose="020B0609020204030204" pitchFamily="49" charset="0"/>
              </a:rPr>
              <a:t>()</a:t>
            </a:r>
            <a:endParaRPr lang="en-IN" sz="1200" b="0" dirty="0">
              <a:solidFill>
                <a:srgbClr val="FFFFFF"/>
              </a:solidFill>
              <a:effectLst/>
              <a:latin typeface="Consolas" panose="020B0609020204030204" pitchFamily="49" charset="0"/>
            </a:endParaRPr>
          </a:p>
          <a:p>
            <a:pPr marL="0" indent="0">
              <a:lnSpc>
                <a:spcPct val="100000"/>
              </a:lnSpc>
              <a:buNone/>
            </a:pPr>
            <a:r>
              <a:rPr lang="en-IN" sz="1200" b="0" dirty="0">
                <a:solidFill>
                  <a:srgbClr val="89DDFF"/>
                </a:solidFill>
                <a:effectLst/>
                <a:latin typeface="Consolas" panose="020B0609020204030204" pitchFamily="49" charset="0"/>
              </a:rPr>
              <a:t>#</a:t>
            </a:r>
            <a:r>
              <a:rPr lang="en-IN" sz="1200" b="0" dirty="0">
                <a:solidFill>
                  <a:srgbClr val="48515E"/>
                </a:solidFill>
                <a:effectLst/>
                <a:latin typeface="Consolas" panose="020B0609020204030204" pitchFamily="49" charset="0"/>
              </a:rPr>
              <a:t> </a:t>
            </a:r>
            <a:r>
              <a:rPr lang="en-IN" sz="1200" b="0" dirty="0" err="1">
                <a:solidFill>
                  <a:srgbClr val="48515E"/>
                </a:solidFill>
                <a:effectLst/>
                <a:latin typeface="Consolas" panose="020B0609020204030204" pitchFamily="49" charset="0"/>
              </a:rPr>
              <a:t>sfr.load_encoding_images</a:t>
            </a:r>
            <a:r>
              <a:rPr lang="en-IN" sz="1200" b="0" dirty="0">
                <a:solidFill>
                  <a:srgbClr val="48515E"/>
                </a:solidFill>
                <a:effectLst/>
                <a:latin typeface="Consolas" panose="020B0609020204030204" pitchFamily="49" charset="0"/>
              </a:rPr>
              <a:t>("images/")</a:t>
            </a:r>
            <a:endParaRPr lang="en-IN" sz="1200" b="0" dirty="0">
              <a:solidFill>
                <a:srgbClr val="FFFFFF"/>
              </a:solidFill>
              <a:effectLst/>
              <a:latin typeface="Consolas" panose="020B0609020204030204" pitchFamily="49" charset="0"/>
            </a:endParaRPr>
          </a:p>
          <a:p>
            <a:pPr marL="0" indent="0">
              <a:lnSpc>
                <a:spcPct val="100000"/>
              </a:lnSpc>
              <a:buNone/>
            </a:pPr>
            <a:r>
              <a:rPr lang="en-IN" sz="1200" b="0" dirty="0" err="1">
                <a:solidFill>
                  <a:srgbClr val="F78C6C"/>
                </a:solidFill>
                <a:effectLst/>
                <a:latin typeface="Consolas" panose="020B0609020204030204" pitchFamily="49" charset="0"/>
              </a:rPr>
              <a:t>frame_resizing</a:t>
            </a:r>
            <a:r>
              <a:rPr lang="en-IN" sz="1200" b="0" dirty="0">
                <a:solidFill>
                  <a:srgbClr val="F78C6C"/>
                </a:solidFill>
                <a:effectLst/>
                <a:latin typeface="Consolas" panose="020B0609020204030204" pitchFamily="49" charset="0"/>
              </a:rPr>
              <a:t> = 0.25</a:t>
            </a:r>
            <a:endParaRPr lang="en-IN" sz="1200" b="0" dirty="0">
              <a:solidFill>
                <a:srgbClr val="FFFFFF"/>
              </a:solidFill>
              <a:effectLst/>
              <a:latin typeface="Consolas" panose="020B0609020204030204" pitchFamily="49" charset="0"/>
            </a:endParaRPr>
          </a:p>
          <a:p>
            <a:pPr marL="0" indent="0">
              <a:lnSpc>
                <a:spcPct val="100000"/>
              </a:lnSpc>
              <a:buNone/>
            </a:pPr>
            <a:r>
              <a:rPr lang="en-IN" sz="1200" b="0" dirty="0">
                <a:solidFill>
                  <a:srgbClr val="F8AA35"/>
                </a:solidFill>
                <a:effectLst/>
                <a:latin typeface="Consolas" panose="020B0609020204030204" pitchFamily="49" charset="0"/>
              </a:rPr>
              <a:t>def</a:t>
            </a:r>
            <a:r>
              <a:rPr lang="en-IN" sz="1200" b="0" dirty="0">
                <a:solidFill>
                  <a:srgbClr val="F78C6C"/>
                </a:solidFill>
                <a:effectLst/>
                <a:latin typeface="Consolas" panose="020B0609020204030204" pitchFamily="49" charset="0"/>
              </a:rPr>
              <a:t> </a:t>
            </a:r>
            <a:r>
              <a:rPr lang="en-IN" sz="1200" b="0" dirty="0" err="1">
                <a:solidFill>
                  <a:srgbClr val="F0608D"/>
                </a:solidFill>
                <a:effectLst/>
                <a:latin typeface="Consolas" panose="020B0609020204030204" pitchFamily="49" charset="0"/>
              </a:rPr>
              <a:t>detect_known_faces</a:t>
            </a:r>
            <a:r>
              <a:rPr lang="en-IN" sz="1200" b="0" dirty="0">
                <a:solidFill>
                  <a:srgbClr val="89DDFF"/>
                </a:solidFill>
                <a:effectLst/>
                <a:latin typeface="Consolas" panose="020B0609020204030204" pitchFamily="49" charset="0"/>
              </a:rPr>
              <a:t>(</a:t>
            </a:r>
            <a:r>
              <a:rPr lang="en-IN" sz="1200" b="0" dirty="0">
                <a:solidFill>
                  <a:srgbClr val="F78C6C"/>
                </a:solidFill>
                <a:effectLst/>
                <a:latin typeface="Consolas" panose="020B0609020204030204" pitchFamily="49" charset="0"/>
              </a:rPr>
              <a:t>frame</a:t>
            </a:r>
            <a:r>
              <a:rPr lang="en-IN" sz="1200" b="0" dirty="0">
                <a:solidFill>
                  <a:srgbClr val="89DDFF"/>
                </a:solidFill>
                <a:effectLst/>
                <a:latin typeface="Consolas" panose="020B0609020204030204" pitchFamily="49" charset="0"/>
              </a:rPr>
              <a:t>):</a:t>
            </a:r>
            <a:endParaRPr lang="en-IN" sz="1200" b="0" dirty="0">
              <a:solidFill>
                <a:srgbClr val="FFFFFF"/>
              </a:solidFill>
              <a:effectLst/>
              <a:latin typeface="Consolas" panose="020B0609020204030204" pitchFamily="49" charset="0"/>
            </a:endParaRPr>
          </a:p>
          <a:p>
            <a:pPr marL="0" indent="0">
              <a:lnSpc>
                <a:spcPct val="100000"/>
              </a:lnSpc>
              <a:buNone/>
            </a:pPr>
            <a:r>
              <a:rPr lang="en-IN" sz="1200" b="0" dirty="0">
                <a:solidFill>
                  <a:srgbClr val="F78C6C"/>
                </a:solidFill>
                <a:effectLst/>
                <a:latin typeface="Consolas" panose="020B0609020204030204" pitchFamily="49" charset="0"/>
              </a:rPr>
              <a:t>    </a:t>
            </a:r>
            <a:r>
              <a:rPr lang="en-IN" sz="1200" b="0" dirty="0" err="1">
                <a:solidFill>
                  <a:srgbClr val="F78C6C"/>
                </a:solidFill>
                <a:effectLst/>
                <a:latin typeface="Consolas" panose="020B0609020204030204" pitchFamily="49" charset="0"/>
              </a:rPr>
              <a:t>small_frame</a:t>
            </a:r>
            <a:r>
              <a:rPr lang="en-IN" sz="1200" b="0" dirty="0">
                <a:solidFill>
                  <a:srgbClr val="F78C6C"/>
                </a:solidFill>
                <a:effectLst/>
                <a:latin typeface="Consolas" panose="020B0609020204030204" pitchFamily="49" charset="0"/>
              </a:rPr>
              <a:t> = cv2</a:t>
            </a:r>
            <a:r>
              <a:rPr lang="en-IN" sz="1200" b="0" dirty="0">
                <a:solidFill>
                  <a:srgbClr val="89DDFF"/>
                </a:solidFill>
                <a:effectLst/>
                <a:latin typeface="Consolas" panose="020B0609020204030204" pitchFamily="49" charset="0"/>
              </a:rPr>
              <a:t>.</a:t>
            </a:r>
            <a:r>
              <a:rPr lang="en-IN" sz="1200" b="0" dirty="0">
                <a:solidFill>
                  <a:srgbClr val="00B7FF"/>
                </a:solidFill>
                <a:effectLst/>
                <a:latin typeface="Consolas" panose="020B0609020204030204" pitchFamily="49" charset="0"/>
              </a:rPr>
              <a:t>resize</a:t>
            </a:r>
            <a:r>
              <a:rPr lang="en-IN" sz="1200" b="0" dirty="0">
                <a:solidFill>
                  <a:srgbClr val="89DDFF"/>
                </a:solidFill>
                <a:effectLst/>
                <a:latin typeface="Consolas" panose="020B0609020204030204" pitchFamily="49" charset="0"/>
              </a:rPr>
              <a:t>(</a:t>
            </a:r>
            <a:r>
              <a:rPr lang="en-IN" sz="1200" b="0" dirty="0">
                <a:solidFill>
                  <a:srgbClr val="FC626A"/>
                </a:solidFill>
                <a:effectLst/>
                <a:latin typeface="Consolas" panose="020B0609020204030204" pitchFamily="49" charset="0"/>
              </a:rPr>
              <a:t>frame</a:t>
            </a:r>
            <a:r>
              <a:rPr lang="en-IN" sz="1200" b="0" dirty="0">
                <a:solidFill>
                  <a:srgbClr val="89DDFF"/>
                </a:solidFill>
                <a:effectLst/>
                <a:latin typeface="Consolas" panose="020B0609020204030204" pitchFamily="49" charset="0"/>
              </a:rPr>
              <a:t>,</a:t>
            </a:r>
            <a:r>
              <a:rPr lang="en-IN" sz="1200" b="0" dirty="0">
                <a:solidFill>
                  <a:srgbClr val="FC626A"/>
                </a:solidFill>
                <a:effectLst/>
                <a:latin typeface="Consolas" panose="020B0609020204030204" pitchFamily="49" charset="0"/>
              </a:rPr>
              <a:t> </a:t>
            </a:r>
            <a:r>
              <a:rPr lang="en-IN" sz="1200" b="0" dirty="0">
                <a:solidFill>
                  <a:srgbClr val="89DDFF"/>
                </a:solidFill>
                <a:effectLst/>
                <a:latin typeface="Consolas" panose="020B0609020204030204" pitchFamily="49" charset="0"/>
              </a:rPr>
              <a:t>(</a:t>
            </a:r>
            <a:r>
              <a:rPr lang="en-IN" sz="1200" b="0" dirty="0">
                <a:solidFill>
                  <a:srgbClr val="FC626A"/>
                </a:solidFill>
                <a:effectLst/>
                <a:latin typeface="Consolas" panose="020B0609020204030204" pitchFamily="49" charset="0"/>
              </a:rPr>
              <a:t>0</a:t>
            </a:r>
            <a:r>
              <a:rPr lang="en-IN" sz="1200" b="0" dirty="0">
                <a:solidFill>
                  <a:srgbClr val="89DDFF"/>
                </a:solidFill>
                <a:effectLst/>
                <a:latin typeface="Consolas" panose="020B0609020204030204" pitchFamily="49" charset="0"/>
              </a:rPr>
              <a:t>,</a:t>
            </a:r>
            <a:r>
              <a:rPr lang="en-IN" sz="1200" b="0" dirty="0">
                <a:solidFill>
                  <a:srgbClr val="FC626A"/>
                </a:solidFill>
                <a:effectLst/>
                <a:latin typeface="Consolas" panose="020B0609020204030204" pitchFamily="49" charset="0"/>
              </a:rPr>
              <a:t> 0</a:t>
            </a:r>
            <a:r>
              <a:rPr lang="en-IN" sz="1200" b="0" dirty="0">
                <a:solidFill>
                  <a:srgbClr val="89DDFF"/>
                </a:solidFill>
                <a:effectLst/>
                <a:latin typeface="Consolas" panose="020B0609020204030204" pitchFamily="49" charset="0"/>
              </a:rPr>
              <a:t>),</a:t>
            </a:r>
            <a:r>
              <a:rPr lang="en-IN" sz="1200" b="0" dirty="0">
                <a:solidFill>
                  <a:srgbClr val="FC626A"/>
                </a:solidFill>
                <a:effectLst/>
                <a:latin typeface="Consolas" panose="020B0609020204030204" pitchFamily="49" charset="0"/>
              </a:rPr>
              <a:t> </a:t>
            </a:r>
            <a:r>
              <a:rPr lang="en-IN" sz="1200" b="0" dirty="0" err="1">
                <a:solidFill>
                  <a:srgbClr val="F78C6C"/>
                </a:solidFill>
                <a:effectLst/>
                <a:latin typeface="Consolas" panose="020B0609020204030204" pitchFamily="49" charset="0"/>
              </a:rPr>
              <a:t>fx</a:t>
            </a:r>
            <a:r>
              <a:rPr lang="en-IN" sz="1200" b="0" dirty="0">
                <a:solidFill>
                  <a:srgbClr val="FC626A"/>
                </a:solidFill>
                <a:effectLst/>
                <a:latin typeface="Consolas" panose="020B0609020204030204" pitchFamily="49" charset="0"/>
              </a:rPr>
              <a:t>=</a:t>
            </a:r>
            <a:r>
              <a:rPr lang="en-IN" sz="1200" b="0" dirty="0" err="1">
                <a:solidFill>
                  <a:srgbClr val="FC626A"/>
                </a:solidFill>
                <a:effectLst/>
                <a:latin typeface="Consolas" panose="020B0609020204030204" pitchFamily="49" charset="0"/>
              </a:rPr>
              <a:t>frame_resizing</a:t>
            </a:r>
            <a:r>
              <a:rPr lang="en-IN" sz="1200" b="0" dirty="0">
                <a:solidFill>
                  <a:srgbClr val="89DDFF"/>
                </a:solidFill>
                <a:effectLst/>
                <a:latin typeface="Consolas" panose="020B0609020204030204" pitchFamily="49" charset="0"/>
              </a:rPr>
              <a:t>,</a:t>
            </a:r>
            <a:r>
              <a:rPr lang="en-IN" sz="1200" b="0" dirty="0">
                <a:solidFill>
                  <a:srgbClr val="FC626A"/>
                </a:solidFill>
                <a:effectLst/>
                <a:latin typeface="Consolas" panose="020B0609020204030204" pitchFamily="49" charset="0"/>
              </a:rPr>
              <a:t> </a:t>
            </a:r>
            <a:r>
              <a:rPr lang="en-IN" sz="1200" b="0" dirty="0" err="1">
                <a:solidFill>
                  <a:srgbClr val="F78C6C"/>
                </a:solidFill>
                <a:effectLst/>
                <a:latin typeface="Consolas" panose="020B0609020204030204" pitchFamily="49" charset="0"/>
              </a:rPr>
              <a:t>fy</a:t>
            </a:r>
            <a:r>
              <a:rPr lang="en-IN" sz="1200" b="0" dirty="0">
                <a:solidFill>
                  <a:srgbClr val="FC626A"/>
                </a:solidFill>
                <a:effectLst/>
                <a:latin typeface="Consolas" panose="020B0609020204030204" pitchFamily="49" charset="0"/>
              </a:rPr>
              <a:t>=</a:t>
            </a:r>
            <a:r>
              <a:rPr lang="en-IN" sz="1200" b="0" dirty="0" err="1">
                <a:solidFill>
                  <a:srgbClr val="FC626A"/>
                </a:solidFill>
                <a:effectLst/>
                <a:latin typeface="Consolas" panose="020B0609020204030204" pitchFamily="49" charset="0"/>
              </a:rPr>
              <a:t>frame_resizing</a:t>
            </a:r>
            <a:r>
              <a:rPr lang="en-IN" sz="1200" b="0" dirty="0">
                <a:solidFill>
                  <a:srgbClr val="89DDFF"/>
                </a:solidFill>
                <a:effectLst/>
                <a:latin typeface="Consolas" panose="020B0609020204030204" pitchFamily="49" charset="0"/>
              </a:rPr>
              <a:t>)</a:t>
            </a:r>
            <a:endParaRPr lang="en-IN" sz="1200" b="0" dirty="0">
              <a:solidFill>
                <a:srgbClr val="FFFFFF"/>
              </a:solidFill>
              <a:effectLst/>
              <a:latin typeface="Consolas" panose="020B0609020204030204" pitchFamily="49" charset="0"/>
            </a:endParaRPr>
          </a:p>
          <a:p>
            <a:pPr marL="0" indent="0">
              <a:lnSpc>
                <a:spcPct val="100000"/>
              </a:lnSpc>
              <a:buNone/>
            </a:pPr>
            <a:r>
              <a:rPr lang="en-IN" sz="1200" b="0" dirty="0">
                <a:solidFill>
                  <a:srgbClr val="F78C6C"/>
                </a:solidFill>
                <a:effectLst/>
                <a:latin typeface="Consolas" panose="020B0609020204030204" pitchFamily="49" charset="0"/>
              </a:rPr>
              <a:t>    </a:t>
            </a:r>
            <a:r>
              <a:rPr lang="en-IN" sz="1200" b="0" dirty="0">
                <a:solidFill>
                  <a:srgbClr val="89DDFF"/>
                </a:solidFill>
                <a:effectLst/>
                <a:latin typeface="Consolas" panose="020B0609020204030204" pitchFamily="49" charset="0"/>
              </a:rPr>
              <a:t>#</a:t>
            </a:r>
            <a:r>
              <a:rPr lang="en-IN" sz="1200" b="0" dirty="0">
                <a:solidFill>
                  <a:srgbClr val="48515E"/>
                </a:solidFill>
                <a:effectLst/>
                <a:latin typeface="Consolas" panose="020B0609020204030204" pitchFamily="49" charset="0"/>
              </a:rPr>
              <a:t> Find all the faces and face encodings in the current frame of video</a:t>
            </a:r>
            <a:endParaRPr lang="en-IN" sz="1200" b="0" dirty="0">
              <a:solidFill>
                <a:srgbClr val="FFFFFF"/>
              </a:solidFill>
              <a:effectLst/>
              <a:latin typeface="Consolas" panose="020B0609020204030204" pitchFamily="49" charset="0"/>
            </a:endParaRPr>
          </a:p>
          <a:p>
            <a:pPr marL="0" indent="0">
              <a:lnSpc>
                <a:spcPct val="100000"/>
              </a:lnSpc>
              <a:buNone/>
            </a:pPr>
            <a:r>
              <a:rPr lang="en-IN" sz="1200" b="0" dirty="0">
                <a:solidFill>
                  <a:srgbClr val="F78C6C"/>
                </a:solidFill>
                <a:effectLst/>
                <a:latin typeface="Consolas" panose="020B0609020204030204" pitchFamily="49" charset="0"/>
              </a:rPr>
              <a:t>    </a:t>
            </a:r>
            <a:r>
              <a:rPr lang="en-IN" sz="1200" b="0" dirty="0">
                <a:solidFill>
                  <a:srgbClr val="89DDFF"/>
                </a:solidFill>
                <a:effectLst/>
                <a:latin typeface="Consolas" panose="020B0609020204030204" pitchFamily="49" charset="0"/>
              </a:rPr>
              <a:t>#</a:t>
            </a:r>
            <a:r>
              <a:rPr lang="en-IN" sz="1200" b="0" dirty="0">
                <a:solidFill>
                  <a:srgbClr val="48515E"/>
                </a:solidFill>
                <a:effectLst/>
                <a:latin typeface="Consolas" panose="020B0609020204030204" pitchFamily="49" charset="0"/>
              </a:rPr>
              <a:t> Convert the image from BGR </a:t>
            </a:r>
            <a:r>
              <a:rPr lang="en-IN" sz="1200" b="0" dirty="0" err="1">
                <a:solidFill>
                  <a:srgbClr val="48515E"/>
                </a:solidFill>
                <a:effectLst/>
                <a:latin typeface="Consolas" panose="020B0609020204030204" pitchFamily="49" charset="0"/>
              </a:rPr>
              <a:t>color</a:t>
            </a:r>
            <a:r>
              <a:rPr lang="en-IN" sz="1200" b="0" dirty="0">
                <a:solidFill>
                  <a:srgbClr val="48515E"/>
                </a:solidFill>
                <a:effectLst/>
                <a:latin typeface="Consolas" panose="020B0609020204030204" pitchFamily="49" charset="0"/>
              </a:rPr>
              <a:t> (which OpenCV uses) to RGB </a:t>
            </a:r>
            <a:r>
              <a:rPr lang="en-IN" sz="1200" b="0" dirty="0" err="1">
                <a:solidFill>
                  <a:srgbClr val="48515E"/>
                </a:solidFill>
                <a:effectLst/>
                <a:latin typeface="Consolas" panose="020B0609020204030204" pitchFamily="49" charset="0"/>
              </a:rPr>
              <a:t>color</a:t>
            </a:r>
            <a:r>
              <a:rPr lang="en-IN" sz="1200" b="0" dirty="0">
                <a:solidFill>
                  <a:srgbClr val="48515E"/>
                </a:solidFill>
                <a:effectLst/>
                <a:latin typeface="Consolas" panose="020B0609020204030204" pitchFamily="49" charset="0"/>
              </a:rPr>
              <a:t> (which </a:t>
            </a:r>
            <a:r>
              <a:rPr lang="en-IN" sz="1200" b="0" dirty="0" err="1">
                <a:solidFill>
                  <a:srgbClr val="48515E"/>
                </a:solidFill>
                <a:effectLst/>
                <a:latin typeface="Consolas" panose="020B0609020204030204" pitchFamily="49" charset="0"/>
              </a:rPr>
              <a:t>face_recognition</a:t>
            </a:r>
            <a:r>
              <a:rPr lang="en-IN" sz="1200" b="0" dirty="0">
                <a:solidFill>
                  <a:srgbClr val="48515E"/>
                </a:solidFill>
                <a:effectLst/>
                <a:latin typeface="Consolas" panose="020B0609020204030204" pitchFamily="49" charset="0"/>
              </a:rPr>
              <a:t> uses)</a:t>
            </a:r>
            <a:endParaRPr lang="en-IN" sz="1200" b="0" dirty="0">
              <a:solidFill>
                <a:srgbClr val="FFFFFF"/>
              </a:solidFill>
              <a:effectLst/>
              <a:latin typeface="Consolas" panose="020B0609020204030204" pitchFamily="49" charset="0"/>
            </a:endParaRPr>
          </a:p>
          <a:p>
            <a:pPr marL="0" indent="0">
              <a:lnSpc>
                <a:spcPct val="100000"/>
              </a:lnSpc>
              <a:buNone/>
            </a:pPr>
            <a:r>
              <a:rPr lang="en-IN" sz="1200" b="0" dirty="0">
                <a:solidFill>
                  <a:srgbClr val="F78C6C"/>
                </a:solidFill>
                <a:effectLst/>
                <a:latin typeface="Consolas" panose="020B0609020204030204" pitchFamily="49" charset="0"/>
              </a:rPr>
              <a:t>    </a:t>
            </a:r>
            <a:r>
              <a:rPr lang="en-IN" sz="1200" b="0" dirty="0" err="1">
                <a:solidFill>
                  <a:srgbClr val="F78C6C"/>
                </a:solidFill>
                <a:effectLst/>
                <a:latin typeface="Consolas" panose="020B0609020204030204" pitchFamily="49" charset="0"/>
              </a:rPr>
              <a:t>rgb_small_frame</a:t>
            </a:r>
            <a:r>
              <a:rPr lang="en-IN" sz="1200" b="0" dirty="0">
                <a:solidFill>
                  <a:srgbClr val="F78C6C"/>
                </a:solidFill>
                <a:effectLst/>
                <a:latin typeface="Consolas" panose="020B0609020204030204" pitchFamily="49" charset="0"/>
              </a:rPr>
              <a:t> = cv2</a:t>
            </a:r>
            <a:r>
              <a:rPr lang="en-IN" sz="1200" b="0" dirty="0">
                <a:solidFill>
                  <a:srgbClr val="89DDFF"/>
                </a:solidFill>
                <a:effectLst/>
                <a:latin typeface="Consolas" panose="020B0609020204030204" pitchFamily="49" charset="0"/>
              </a:rPr>
              <a:t>.</a:t>
            </a:r>
            <a:r>
              <a:rPr lang="en-IN" sz="1200" b="0" dirty="0">
                <a:solidFill>
                  <a:srgbClr val="00B7FF"/>
                </a:solidFill>
                <a:effectLst/>
                <a:latin typeface="Consolas" panose="020B0609020204030204" pitchFamily="49" charset="0"/>
              </a:rPr>
              <a:t>cvtColor</a:t>
            </a:r>
            <a:r>
              <a:rPr lang="en-IN" sz="1200" b="0" dirty="0">
                <a:solidFill>
                  <a:srgbClr val="89DDFF"/>
                </a:solidFill>
                <a:effectLst/>
                <a:latin typeface="Consolas" panose="020B0609020204030204" pitchFamily="49" charset="0"/>
              </a:rPr>
              <a:t>(</a:t>
            </a:r>
            <a:r>
              <a:rPr lang="en-IN" sz="1200" b="0" dirty="0" err="1">
                <a:solidFill>
                  <a:srgbClr val="FC626A"/>
                </a:solidFill>
                <a:effectLst/>
                <a:latin typeface="Consolas" panose="020B0609020204030204" pitchFamily="49" charset="0"/>
              </a:rPr>
              <a:t>small_frame</a:t>
            </a:r>
            <a:r>
              <a:rPr lang="en-IN" sz="1200" b="0" dirty="0">
                <a:solidFill>
                  <a:srgbClr val="89DDFF"/>
                </a:solidFill>
                <a:effectLst/>
                <a:latin typeface="Consolas" panose="020B0609020204030204" pitchFamily="49" charset="0"/>
              </a:rPr>
              <a:t>,</a:t>
            </a:r>
            <a:r>
              <a:rPr lang="en-IN" sz="1200" b="0" dirty="0">
                <a:solidFill>
                  <a:srgbClr val="FC626A"/>
                </a:solidFill>
                <a:effectLst/>
                <a:latin typeface="Consolas" panose="020B0609020204030204" pitchFamily="49" charset="0"/>
              </a:rPr>
              <a:t> cv2</a:t>
            </a:r>
            <a:r>
              <a:rPr lang="en-IN" sz="1200" b="0" dirty="0">
                <a:solidFill>
                  <a:srgbClr val="89DDFF"/>
                </a:solidFill>
                <a:effectLst/>
                <a:latin typeface="Consolas" panose="020B0609020204030204" pitchFamily="49" charset="0"/>
              </a:rPr>
              <a:t>.</a:t>
            </a:r>
            <a:r>
              <a:rPr lang="en-IN" sz="1200" b="0" dirty="0">
                <a:solidFill>
                  <a:srgbClr val="FAA84B"/>
                </a:solidFill>
                <a:effectLst/>
                <a:latin typeface="Consolas" panose="020B0609020204030204" pitchFamily="49" charset="0"/>
              </a:rPr>
              <a:t>COLOR_BGR2RGB</a:t>
            </a:r>
            <a:r>
              <a:rPr lang="en-IN" sz="1200" b="0" dirty="0">
                <a:solidFill>
                  <a:srgbClr val="89DDFF"/>
                </a:solidFill>
                <a:effectLst/>
                <a:latin typeface="Consolas" panose="020B0609020204030204" pitchFamily="49" charset="0"/>
              </a:rPr>
              <a:t>)</a:t>
            </a:r>
            <a:endParaRPr lang="en-IN" sz="1200" b="0" dirty="0">
              <a:solidFill>
                <a:srgbClr val="FFFFFF"/>
              </a:solidFill>
              <a:effectLst/>
              <a:latin typeface="Consolas" panose="020B0609020204030204" pitchFamily="49" charset="0"/>
            </a:endParaRPr>
          </a:p>
          <a:p>
            <a:pPr marL="0" indent="0">
              <a:lnSpc>
                <a:spcPct val="100000"/>
              </a:lnSpc>
              <a:buNone/>
            </a:pPr>
            <a:r>
              <a:rPr lang="en-IN" sz="1200" b="0" dirty="0">
                <a:solidFill>
                  <a:srgbClr val="F78C6C"/>
                </a:solidFill>
                <a:effectLst/>
                <a:latin typeface="Consolas" panose="020B0609020204030204" pitchFamily="49" charset="0"/>
              </a:rPr>
              <a:t>    </a:t>
            </a:r>
            <a:r>
              <a:rPr lang="en-IN" sz="1200" b="0" dirty="0" err="1">
                <a:solidFill>
                  <a:srgbClr val="F78C6C"/>
                </a:solidFill>
                <a:effectLst/>
                <a:latin typeface="Consolas" panose="020B0609020204030204" pitchFamily="49" charset="0"/>
              </a:rPr>
              <a:t>face_locations</a:t>
            </a:r>
            <a:r>
              <a:rPr lang="en-IN" sz="1200" b="0" dirty="0">
                <a:solidFill>
                  <a:srgbClr val="F78C6C"/>
                </a:solidFill>
                <a:effectLst/>
                <a:latin typeface="Consolas" panose="020B0609020204030204" pitchFamily="49" charset="0"/>
              </a:rPr>
              <a:t> = </a:t>
            </a:r>
            <a:r>
              <a:rPr lang="en-IN" sz="1200" b="0" dirty="0" err="1">
                <a:solidFill>
                  <a:srgbClr val="F78C6C"/>
                </a:solidFill>
                <a:effectLst/>
                <a:latin typeface="Consolas" panose="020B0609020204030204" pitchFamily="49" charset="0"/>
              </a:rPr>
              <a:t>face_recognition</a:t>
            </a:r>
            <a:r>
              <a:rPr lang="en-IN" sz="1200" b="0" dirty="0" err="1">
                <a:solidFill>
                  <a:srgbClr val="89DDFF"/>
                </a:solidFill>
                <a:effectLst/>
                <a:latin typeface="Consolas" panose="020B0609020204030204" pitchFamily="49" charset="0"/>
              </a:rPr>
              <a:t>.</a:t>
            </a:r>
            <a:r>
              <a:rPr lang="en-IN" sz="1200" b="0" dirty="0" err="1">
                <a:solidFill>
                  <a:srgbClr val="00B7FF"/>
                </a:solidFill>
                <a:effectLst/>
                <a:latin typeface="Consolas" panose="020B0609020204030204" pitchFamily="49" charset="0"/>
              </a:rPr>
              <a:t>face_locations</a:t>
            </a:r>
            <a:r>
              <a:rPr lang="en-IN" sz="1200" b="0" dirty="0">
                <a:solidFill>
                  <a:srgbClr val="89DDFF"/>
                </a:solidFill>
                <a:effectLst/>
                <a:latin typeface="Consolas" panose="020B0609020204030204" pitchFamily="49" charset="0"/>
              </a:rPr>
              <a:t>(</a:t>
            </a:r>
            <a:r>
              <a:rPr lang="en-IN" sz="1200" b="0" dirty="0" err="1">
                <a:solidFill>
                  <a:srgbClr val="FC626A"/>
                </a:solidFill>
                <a:effectLst/>
                <a:latin typeface="Consolas" panose="020B0609020204030204" pitchFamily="49" charset="0"/>
              </a:rPr>
              <a:t>rgb_small_frame</a:t>
            </a:r>
            <a:r>
              <a:rPr lang="en-IN" sz="1200" b="0" dirty="0">
                <a:solidFill>
                  <a:srgbClr val="89DDFF"/>
                </a:solidFill>
                <a:effectLst/>
                <a:latin typeface="Consolas" panose="020B0609020204030204" pitchFamily="49" charset="0"/>
              </a:rPr>
              <a:t>)</a:t>
            </a:r>
            <a:endParaRPr lang="en-IN" sz="1200" b="0"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4228040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0CDE14-11D0-3D24-9898-5F06369E73FF}"/>
              </a:ext>
            </a:extLst>
          </p:cNvPr>
          <p:cNvSpPr>
            <a:spLocks noGrp="1"/>
          </p:cNvSpPr>
          <p:nvPr>
            <p:ph idx="1"/>
          </p:nvPr>
        </p:nvSpPr>
        <p:spPr>
          <a:xfrm>
            <a:off x="838200" y="224118"/>
            <a:ext cx="10515600" cy="5952845"/>
          </a:xfrm>
        </p:spPr>
        <p:txBody>
          <a:bodyPr>
            <a:normAutofit fontScale="25000" lnSpcReduction="20000"/>
          </a:bodyPr>
          <a:lstStyle/>
          <a:p>
            <a:pPr marL="0" indent="0">
              <a:lnSpc>
                <a:spcPct val="100000"/>
              </a:lnSpc>
              <a:buNone/>
            </a:pPr>
            <a:r>
              <a:rPr lang="en-IN" sz="4800" b="0" dirty="0" err="1">
                <a:solidFill>
                  <a:srgbClr val="F78C6C"/>
                </a:solidFill>
                <a:effectLst/>
                <a:latin typeface="Consolas" panose="020B0609020204030204" pitchFamily="49" charset="0"/>
              </a:rPr>
              <a:t>face_encodings</a:t>
            </a:r>
            <a:r>
              <a:rPr lang="en-IN" sz="4800" b="0" dirty="0">
                <a:solidFill>
                  <a:srgbClr val="F78C6C"/>
                </a:solidFill>
                <a:effectLst/>
                <a:latin typeface="Consolas" panose="020B0609020204030204" pitchFamily="49" charset="0"/>
              </a:rPr>
              <a:t> = </a:t>
            </a:r>
            <a:r>
              <a:rPr lang="en-IN" sz="4800" b="0" dirty="0" err="1">
                <a:solidFill>
                  <a:srgbClr val="F78C6C"/>
                </a:solidFill>
                <a:effectLst/>
                <a:latin typeface="Consolas" panose="020B0609020204030204" pitchFamily="49" charset="0"/>
              </a:rPr>
              <a:t>face_recognition</a:t>
            </a:r>
            <a:r>
              <a:rPr lang="en-IN" sz="4800" b="0" dirty="0" err="1">
                <a:solidFill>
                  <a:srgbClr val="89DDFF"/>
                </a:solidFill>
                <a:effectLst/>
                <a:latin typeface="Consolas" panose="020B0609020204030204" pitchFamily="49" charset="0"/>
              </a:rPr>
              <a:t>.</a:t>
            </a:r>
            <a:r>
              <a:rPr lang="en-IN" sz="4800" b="0" dirty="0" err="1">
                <a:solidFill>
                  <a:srgbClr val="00B7FF"/>
                </a:solidFill>
                <a:effectLst/>
                <a:latin typeface="Consolas" panose="020B0609020204030204" pitchFamily="49" charset="0"/>
              </a:rPr>
              <a:t>face_encodings</a:t>
            </a:r>
            <a:r>
              <a:rPr lang="en-IN" sz="4800" b="0" dirty="0">
                <a:solidFill>
                  <a:srgbClr val="89DDFF"/>
                </a:solidFill>
                <a:effectLst/>
                <a:latin typeface="Consolas" panose="020B0609020204030204" pitchFamily="49" charset="0"/>
              </a:rPr>
              <a:t>(</a:t>
            </a:r>
            <a:r>
              <a:rPr lang="en-IN" sz="4800" b="0" dirty="0" err="1">
                <a:solidFill>
                  <a:srgbClr val="FC626A"/>
                </a:solidFill>
                <a:effectLst/>
                <a:latin typeface="Consolas" panose="020B0609020204030204" pitchFamily="49" charset="0"/>
              </a:rPr>
              <a:t>rgb_small_frame</a:t>
            </a:r>
            <a:r>
              <a:rPr lang="en-IN" sz="4800" b="0" dirty="0">
                <a:solidFill>
                  <a:srgbClr val="89DDFF"/>
                </a:solidFill>
                <a:effectLst/>
                <a:latin typeface="Consolas" panose="020B0609020204030204" pitchFamily="49" charset="0"/>
              </a:rPr>
              <a:t>,</a:t>
            </a:r>
            <a:r>
              <a:rPr lang="en-IN" sz="4800" b="0" dirty="0">
                <a:solidFill>
                  <a:srgbClr val="FC626A"/>
                </a:solidFill>
                <a:effectLst/>
                <a:latin typeface="Consolas" panose="020B0609020204030204" pitchFamily="49" charset="0"/>
              </a:rPr>
              <a:t> </a:t>
            </a:r>
            <a:r>
              <a:rPr lang="en-IN" sz="4800" b="0" dirty="0" err="1">
                <a:solidFill>
                  <a:srgbClr val="FC626A"/>
                </a:solidFill>
                <a:effectLst/>
                <a:latin typeface="Consolas" panose="020B0609020204030204" pitchFamily="49" charset="0"/>
              </a:rPr>
              <a:t>face_locations</a:t>
            </a:r>
            <a:r>
              <a:rPr lang="en-IN" sz="4800" b="0" dirty="0">
                <a:solidFill>
                  <a:srgbClr val="89DDFF"/>
                </a:solidFill>
                <a:effectLst/>
                <a:latin typeface="Consolas" panose="020B0609020204030204" pitchFamily="49" charset="0"/>
              </a:rPr>
              <a:t>)</a:t>
            </a:r>
            <a:endParaRPr lang="en-IN" sz="4800" b="0" dirty="0">
              <a:solidFill>
                <a:srgbClr val="FFFFFF"/>
              </a:solidFill>
              <a:effectLst/>
              <a:latin typeface="Consolas" panose="020B0609020204030204" pitchFamily="49" charset="0"/>
            </a:endParaRPr>
          </a:p>
          <a:p>
            <a:pPr marL="0" indent="0">
              <a:lnSpc>
                <a:spcPct val="100000"/>
              </a:lnSpc>
              <a:buNone/>
            </a:pPr>
            <a:r>
              <a:rPr lang="en-IN" sz="4800" b="0" dirty="0">
                <a:solidFill>
                  <a:srgbClr val="F78C6C"/>
                </a:solidFill>
                <a:effectLst/>
                <a:latin typeface="Consolas" panose="020B0609020204030204" pitchFamily="49" charset="0"/>
              </a:rPr>
              <a:t>    </a:t>
            </a:r>
            <a:r>
              <a:rPr lang="en-IN" sz="4800" b="0" dirty="0" err="1">
                <a:solidFill>
                  <a:srgbClr val="F78C6C"/>
                </a:solidFill>
                <a:effectLst/>
                <a:latin typeface="Consolas" panose="020B0609020204030204" pitchFamily="49" charset="0"/>
              </a:rPr>
              <a:t>known_face_encodings</a:t>
            </a:r>
            <a:r>
              <a:rPr lang="en-IN" sz="4800" b="0" dirty="0">
                <a:solidFill>
                  <a:srgbClr val="F78C6C"/>
                </a:solidFill>
                <a:effectLst/>
                <a:latin typeface="Consolas" panose="020B0609020204030204" pitchFamily="49" charset="0"/>
              </a:rPr>
              <a:t> = </a:t>
            </a:r>
            <a:r>
              <a:rPr lang="en-IN" sz="4800" b="0" dirty="0" err="1">
                <a:solidFill>
                  <a:srgbClr val="F78C6C"/>
                </a:solidFill>
                <a:effectLst/>
                <a:latin typeface="Consolas" panose="020B0609020204030204" pitchFamily="49" charset="0"/>
              </a:rPr>
              <a:t>np</a:t>
            </a:r>
            <a:r>
              <a:rPr lang="en-IN" sz="4800" b="0" dirty="0" err="1">
                <a:solidFill>
                  <a:srgbClr val="89DDFF"/>
                </a:solidFill>
                <a:effectLst/>
                <a:latin typeface="Consolas" panose="020B0609020204030204" pitchFamily="49" charset="0"/>
              </a:rPr>
              <a:t>.</a:t>
            </a:r>
            <a:r>
              <a:rPr lang="en-IN" sz="4800" b="0" dirty="0" err="1">
                <a:solidFill>
                  <a:srgbClr val="00B7FF"/>
                </a:solidFill>
                <a:effectLst/>
                <a:latin typeface="Consolas" panose="020B0609020204030204" pitchFamily="49" charset="0"/>
              </a:rPr>
              <a:t>load</a:t>
            </a:r>
            <a:r>
              <a:rPr lang="en-IN" sz="4800" b="0" dirty="0">
                <a:solidFill>
                  <a:srgbClr val="89DDFF"/>
                </a:solidFill>
                <a:effectLst/>
                <a:latin typeface="Consolas" panose="020B0609020204030204" pitchFamily="49" charset="0"/>
              </a:rPr>
              <a:t>('</a:t>
            </a:r>
            <a:r>
              <a:rPr lang="en-IN" sz="4800" b="0" dirty="0" err="1">
                <a:solidFill>
                  <a:srgbClr val="C3E88D"/>
                </a:solidFill>
                <a:effectLst/>
                <a:latin typeface="Consolas" panose="020B0609020204030204" pitchFamily="49" charset="0"/>
              </a:rPr>
              <a:t>ImageEncoding.npy</a:t>
            </a:r>
            <a:r>
              <a:rPr lang="en-IN" sz="4800" b="0" dirty="0">
                <a:solidFill>
                  <a:srgbClr val="89DDFF"/>
                </a:solidFill>
                <a:effectLst/>
                <a:latin typeface="Consolas" panose="020B0609020204030204" pitchFamily="49" charset="0"/>
              </a:rPr>
              <a:t>')</a:t>
            </a:r>
            <a:endParaRPr lang="en-IN" sz="4800" b="0" dirty="0">
              <a:solidFill>
                <a:srgbClr val="FFFFFF"/>
              </a:solidFill>
              <a:effectLst/>
              <a:latin typeface="Consolas" panose="020B0609020204030204" pitchFamily="49" charset="0"/>
            </a:endParaRPr>
          </a:p>
          <a:p>
            <a:pPr marL="0" indent="0">
              <a:lnSpc>
                <a:spcPct val="100000"/>
              </a:lnSpc>
              <a:buNone/>
            </a:pPr>
            <a:r>
              <a:rPr lang="en-IN" sz="4800" b="0" dirty="0">
                <a:solidFill>
                  <a:srgbClr val="F78C6C"/>
                </a:solidFill>
                <a:effectLst/>
                <a:latin typeface="Consolas" panose="020B0609020204030204" pitchFamily="49" charset="0"/>
              </a:rPr>
              <a:t>    </a:t>
            </a:r>
            <a:r>
              <a:rPr lang="en-IN" sz="4800" b="0" dirty="0" err="1">
                <a:solidFill>
                  <a:srgbClr val="F78C6C"/>
                </a:solidFill>
                <a:effectLst/>
                <a:latin typeface="Consolas" panose="020B0609020204030204" pitchFamily="49" charset="0"/>
              </a:rPr>
              <a:t>image_names</a:t>
            </a:r>
            <a:r>
              <a:rPr lang="en-IN" sz="4800" b="0" dirty="0">
                <a:solidFill>
                  <a:srgbClr val="F78C6C"/>
                </a:solidFill>
                <a:effectLst/>
                <a:latin typeface="Consolas" panose="020B0609020204030204" pitchFamily="49" charset="0"/>
              </a:rPr>
              <a:t> = </a:t>
            </a:r>
            <a:r>
              <a:rPr lang="en-IN" sz="4800" b="0" dirty="0">
                <a:solidFill>
                  <a:srgbClr val="95B1EC"/>
                </a:solidFill>
                <a:effectLst/>
                <a:latin typeface="Consolas" panose="020B0609020204030204" pitchFamily="49" charset="0"/>
              </a:rPr>
              <a:t>open</a:t>
            </a:r>
            <a:r>
              <a:rPr lang="en-IN" sz="4800" b="0" dirty="0">
                <a:solidFill>
                  <a:srgbClr val="89DDFF"/>
                </a:solidFill>
                <a:effectLst/>
                <a:latin typeface="Consolas" panose="020B0609020204030204" pitchFamily="49" charset="0"/>
              </a:rPr>
              <a:t>("</a:t>
            </a:r>
            <a:r>
              <a:rPr lang="en-IN" sz="4800" b="0" dirty="0">
                <a:solidFill>
                  <a:srgbClr val="C3E88D"/>
                </a:solidFill>
                <a:effectLst/>
                <a:latin typeface="Consolas" panose="020B0609020204030204" pitchFamily="49" charset="0"/>
              </a:rPr>
              <a:t>ImageNames.txt</a:t>
            </a:r>
            <a:r>
              <a:rPr lang="en-IN" sz="4800" b="0" dirty="0">
                <a:solidFill>
                  <a:srgbClr val="89DDFF"/>
                </a:solidFill>
                <a:effectLst/>
                <a:latin typeface="Consolas" panose="020B0609020204030204" pitchFamily="49" charset="0"/>
              </a:rPr>
              <a:t>",</a:t>
            </a:r>
            <a:r>
              <a:rPr lang="en-IN" sz="4800" b="0" dirty="0">
                <a:solidFill>
                  <a:srgbClr val="FC626A"/>
                </a:solidFill>
                <a:effectLst/>
                <a:latin typeface="Consolas" panose="020B0609020204030204" pitchFamily="49" charset="0"/>
              </a:rPr>
              <a:t> </a:t>
            </a:r>
            <a:r>
              <a:rPr lang="en-IN" sz="4800" b="0" dirty="0">
                <a:solidFill>
                  <a:srgbClr val="89DDFF"/>
                </a:solidFill>
                <a:effectLst/>
                <a:latin typeface="Consolas" panose="020B0609020204030204" pitchFamily="49" charset="0"/>
              </a:rPr>
              <a:t>"</a:t>
            </a:r>
            <a:r>
              <a:rPr lang="en-IN" sz="4800" b="0" dirty="0">
                <a:solidFill>
                  <a:srgbClr val="C3E88D"/>
                </a:solidFill>
                <a:effectLst/>
                <a:latin typeface="Consolas" panose="020B0609020204030204" pitchFamily="49" charset="0"/>
              </a:rPr>
              <a:t>r</a:t>
            </a:r>
            <a:r>
              <a:rPr lang="en-IN" sz="4800" b="0" dirty="0">
                <a:solidFill>
                  <a:srgbClr val="89DDFF"/>
                </a:solidFill>
                <a:effectLst/>
                <a:latin typeface="Consolas" panose="020B0609020204030204" pitchFamily="49" charset="0"/>
              </a:rPr>
              <a:t>")</a:t>
            </a:r>
            <a:endParaRPr lang="en-IN" sz="4800" b="0" dirty="0">
              <a:solidFill>
                <a:srgbClr val="FFFFFF"/>
              </a:solidFill>
              <a:effectLst/>
              <a:latin typeface="Consolas" panose="020B0609020204030204" pitchFamily="49" charset="0"/>
            </a:endParaRPr>
          </a:p>
          <a:p>
            <a:pPr marL="0" indent="0">
              <a:lnSpc>
                <a:spcPct val="100000"/>
              </a:lnSpc>
              <a:buNone/>
            </a:pPr>
            <a:r>
              <a:rPr lang="en-IN" sz="4800" b="0" dirty="0">
                <a:solidFill>
                  <a:srgbClr val="F78C6C"/>
                </a:solidFill>
                <a:effectLst/>
                <a:latin typeface="Consolas" panose="020B0609020204030204" pitchFamily="49" charset="0"/>
              </a:rPr>
              <a:t>    </a:t>
            </a:r>
            <a:r>
              <a:rPr lang="en-IN" sz="4800" b="0" dirty="0" err="1">
                <a:solidFill>
                  <a:srgbClr val="F78C6C"/>
                </a:solidFill>
                <a:effectLst/>
                <a:latin typeface="Consolas" panose="020B0609020204030204" pitchFamily="49" charset="0"/>
              </a:rPr>
              <a:t>known_face_names</a:t>
            </a:r>
            <a:r>
              <a:rPr lang="en-IN" sz="4800" b="0" dirty="0">
                <a:solidFill>
                  <a:srgbClr val="F78C6C"/>
                </a:solidFill>
                <a:effectLst/>
                <a:latin typeface="Consolas" panose="020B0609020204030204" pitchFamily="49" charset="0"/>
              </a:rPr>
              <a:t> = </a:t>
            </a:r>
            <a:r>
              <a:rPr lang="en-IN" sz="4800" b="0" dirty="0">
                <a:solidFill>
                  <a:srgbClr val="89DDFF"/>
                </a:solidFill>
                <a:effectLst/>
                <a:latin typeface="Consolas" panose="020B0609020204030204" pitchFamily="49" charset="0"/>
              </a:rPr>
              <a:t>[]</a:t>
            </a:r>
            <a:endParaRPr lang="en-IN" sz="4800" b="0" dirty="0">
              <a:solidFill>
                <a:srgbClr val="FFFFFF"/>
              </a:solidFill>
              <a:effectLst/>
              <a:latin typeface="Consolas" panose="020B0609020204030204" pitchFamily="49" charset="0"/>
            </a:endParaRPr>
          </a:p>
          <a:p>
            <a:pPr marL="0" indent="0">
              <a:lnSpc>
                <a:spcPct val="100000"/>
              </a:lnSpc>
              <a:buNone/>
            </a:pPr>
            <a:r>
              <a:rPr lang="en-IN" sz="4800" b="0" dirty="0">
                <a:solidFill>
                  <a:srgbClr val="F78C6C"/>
                </a:solidFill>
                <a:effectLst/>
                <a:latin typeface="Consolas" panose="020B0609020204030204" pitchFamily="49" charset="0"/>
              </a:rPr>
              <a:t>    </a:t>
            </a:r>
            <a:r>
              <a:rPr lang="en-IN" sz="4800" b="0" dirty="0">
                <a:solidFill>
                  <a:srgbClr val="89DDFF"/>
                </a:solidFill>
                <a:effectLst/>
                <a:latin typeface="Consolas" panose="020B0609020204030204" pitchFamily="49" charset="0"/>
              </a:rPr>
              <a:t>for</a:t>
            </a:r>
            <a:r>
              <a:rPr lang="en-IN" sz="4800" b="0" dirty="0">
                <a:solidFill>
                  <a:srgbClr val="F78C6C"/>
                </a:solidFill>
                <a:effectLst/>
                <a:latin typeface="Consolas" panose="020B0609020204030204" pitchFamily="49" charset="0"/>
              </a:rPr>
              <a:t> </a:t>
            </a:r>
            <a:r>
              <a:rPr lang="en-IN" sz="4800" b="0" dirty="0" err="1">
                <a:solidFill>
                  <a:srgbClr val="F78C6C"/>
                </a:solidFill>
                <a:effectLst/>
                <a:latin typeface="Consolas" panose="020B0609020204030204" pitchFamily="49" charset="0"/>
              </a:rPr>
              <a:t>known_face_names_var</a:t>
            </a:r>
            <a:r>
              <a:rPr lang="en-IN" sz="4800" b="0" dirty="0">
                <a:solidFill>
                  <a:srgbClr val="F78C6C"/>
                </a:solidFill>
                <a:effectLst/>
                <a:latin typeface="Consolas" panose="020B0609020204030204" pitchFamily="49" charset="0"/>
              </a:rPr>
              <a:t> </a:t>
            </a:r>
            <a:r>
              <a:rPr lang="en-IN" sz="4800" b="0" dirty="0">
                <a:solidFill>
                  <a:srgbClr val="89DDFF"/>
                </a:solidFill>
                <a:effectLst/>
                <a:latin typeface="Consolas" panose="020B0609020204030204" pitchFamily="49" charset="0"/>
              </a:rPr>
              <a:t>in</a:t>
            </a:r>
            <a:r>
              <a:rPr lang="en-IN" sz="4800" b="0" dirty="0">
                <a:solidFill>
                  <a:srgbClr val="F78C6C"/>
                </a:solidFill>
                <a:effectLst/>
                <a:latin typeface="Consolas" panose="020B0609020204030204" pitchFamily="49" charset="0"/>
              </a:rPr>
              <a:t> </a:t>
            </a:r>
            <a:r>
              <a:rPr lang="en-IN" sz="4800" b="0" dirty="0" err="1">
                <a:solidFill>
                  <a:srgbClr val="F78C6C"/>
                </a:solidFill>
                <a:effectLst/>
                <a:latin typeface="Consolas" panose="020B0609020204030204" pitchFamily="49" charset="0"/>
              </a:rPr>
              <a:t>image_names</a:t>
            </a:r>
            <a:r>
              <a:rPr lang="en-IN" sz="4800" b="0" dirty="0">
                <a:solidFill>
                  <a:srgbClr val="89DDFF"/>
                </a:solidFill>
                <a:effectLst/>
                <a:latin typeface="Consolas" panose="020B0609020204030204" pitchFamily="49" charset="0"/>
              </a:rPr>
              <a:t>:</a:t>
            </a:r>
            <a:endParaRPr lang="en-IN" sz="4800" b="0" dirty="0">
              <a:solidFill>
                <a:srgbClr val="FFFFFF"/>
              </a:solidFill>
              <a:effectLst/>
              <a:latin typeface="Consolas" panose="020B0609020204030204" pitchFamily="49" charset="0"/>
            </a:endParaRPr>
          </a:p>
          <a:p>
            <a:pPr marL="0" indent="0">
              <a:lnSpc>
                <a:spcPct val="100000"/>
              </a:lnSpc>
              <a:buNone/>
            </a:pPr>
            <a:r>
              <a:rPr lang="en-IN" sz="4800" b="0" dirty="0">
                <a:solidFill>
                  <a:srgbClr val="F78C6C"/>
                </a:solidFill>
                <a:effectLst/>
                <a:latin typeface="Consolas" panose="020B0609020204030204" pitchFamily="49" charset="0"/>
              </a:rPr>
              <a:t>        </a:t>
            </a:r>
            <a:r>
              <a:rPr lang="en-IN" sz="4800" b="0" dirty="0" err="1">
                <a:solidFill>
                  <a:srgbClr val="F78C6C"/>
                </a:solidFill>
                <a:effectLst/>
                <a:latin typeface="Consolas" panose="020B0609020204030204" pitchFamily="49" charset="0"/>
              </a:rPr>
              <a:t>known_face_names</a:t>
            </a:r>
            <a:r>
              <a:rPr lang="en-IN" sz="4800" b="0" dirty="0" err="1">
                <a:solidFill>
                  <a:srgbClr val="89DDFF"/>
                </a:solidFill>
                <a:effectLst/>
                <a:latin typeface="Consolas" panose="020B0609020204030204" pitchFamily="49" charset="0"/>
              </a:rPr>
              <a:t>.</a:t>
            </a:r>
            <a:r>
              <a:rPr lang="en-IN" sz="4800" b="0" dirty="0" err="1">
                <a:solidFill>
                  <a:srgbClr val="00B7FF"/>
                </a:solidFill>
                <a:effectLst/>
                <a:latin typeface="Consolas" panose="020B0609020204030204" pitchFamily="49" charset="0"/>
              </a:rPr>
              <a:t>append</a:t>
            </a:r>
            <a:r>
              <a:rPr lang="en-IN" sz="4800" b="0" dirty="0">
                <a:solidFill>
                  <a:srgbClr val="89DDFF"/>
                </a:solidFill>
                <a:effectLst/>
                <a:latin typeface="Consolas" panose="020B0609020204030204" pitchFamily="49" charset="0"/>
              </a:rPr>
              <a:t>(</a:t>
            </a:r>
            <a:r>
              <a:rPr lang="en-IN" sz="4800" b="0" dirty="0" err="1">
                <a:solidFill>
                  <a:srgbClr val="FC626A"/>
                </a:solidFill>
                <a:effectLst/>
                <a:latin typeface="Consolas" panose="020B0609020204030204" pitchFamily="49" charset="0"/>
              </a:rPr>
              <a:t>known_face_names_var</a:t>
            </a:r>
            <a:r>
              <a:rPr lang="en-IN" sz="4800" b="0" dirty="0">
                <a:solidFill>
                  <a:srgbClr val="89DDFF"/>
                </a:solidFill>
                <a:effectLst/>
                <a:latin typeface="Consolas" panose="020B0609020204030204" pitchFamily="49" charset="0"/>
              </a:rPr>
              <a:t>)</a:t>
            </a:r>
            <a:endParaRPr lang="en-IN" sz="4800" b="0" dirty="0">
              <a:solidFill>
                <a:srgbClr val="FFFFFF"/>
              </a:solidFill>
              <a:effectLst/>
              <a:latin typeface="Consolas" panose="020B0609020204030204" pitchFamily="49" charset="0"/>
            </a:endParaRPr>
          </a:p>
          <a:p>
            <a:pPr marL="0" indent="0">
              <a:lnSpc>
                <a:spcPct val="100000"/>
              </a:lnSpc>
              <a:buNone/>
            </a:pPr>
            <a:r>
              <a:rPr lang="en-IN" sz="4800" b="0" dirty="0">
                <a:solidFill>
                  <a:srgbClr val="F78C6C"/>
                </a:solidFill>
                <a:effectLst/>
                <a:latin typeface="Consolas" panose="020B0609020204030204" pitchFamily="49" charset="0"/>
              </a:rPr>
              <a:t>    </a:t>
            </a:r>
            <a:r>
              <a:rPr lang="en-IN" sz="4800" b="0" dirty="0" err="1">
                <a:solidFill>
                  <a:srgbClr val="F78C6C"/>
                </a:solidFill>
                <a:effectLst/>
                <a:latin typeface="Consolas" panose="020B0609020204030204" pitchFamily="49" charset="0"/>
              </a:rPr>
              <a:t>face_names</a:t>
            </a:r>
            <a:r>
              <a:rPr lang="en-IN" sz="4800" b="0" dirty="0">
                <a:solidFill>
                  <a:srgbClr val="F78C6C"/>
                </a:solidFill>
                <a:effectLst/>
                <a:latin typeface="Consolas" panose="020B0609020204030204" pitchFamily="49" charset="0"/>
              </a:rPr>
              <a:t> = </a:t>
            </a:r>
            <a:r>
              <a:rPr lang="en-IN" sz="4800" b="0" dirty="0">
                <a:solidFill>
                  <a:srgbClr val="89DDFF"/>
                </a:solidFill>
                <a:effectLst/>
                <a:latin typeface="Consolas" panose="020B0609020204030204" pitchFamily="49" charset="0"/>
              </a:rPr>
              <a:t>[]</a:t>
            </a:r>
            <a:endParaRPr lang="en-IN" sz="4800" b="0" dirty="0">
              <a:solidFill>
                <a:srgbClr val="FFFFFF"/>
              </a:solidFill>
              <a:effectLst/>
              <a:latin typeface="Consolas" panose="020B0609020204030204" pitchFamily="49" charset="0"/>
            </a:endParaRPr>
          </a:p>
          <a:p>
            <a:pPr marL="0" indent="0">
              <a:lnSpc>
                <a:spcPct val="100000"/>
              </a:lnSpc>
              <a:buNone/>
            </a:pPr>
            <a:r>
              <a:rPr lang="en-IN" sz="4800" b="0" dirty="0">
                <a:solidFill>
                  <a:srgbClr val="F78C6C"/>
                </a:solidFill>
                <a:effectLst/>
                <a:latin typeface="Consolas" panose="020B0609020204030204" pitchFamily="49" charset="0"/>
              </a:rPr>
              <a:t>    </a:t>
            </a:r>
            <a:r>
              <a:rPr lang="en-IN" sz="4800" b="0" dirty="0">
                <a:solidFill>
                  <a:srgbClr val="89DDFF"/>
                </a:solidFill>
                <a:effectLst/>
                <a:latin typeface="Consolas" panose="020B0609020204030204" pitchFamily="49" charset="0"/>
              </a:rPr>
              <a:t>for</a:t>
            </a:r>
            <a:r>
              <a:rPr lang="en-IN" sz="4800" b="0" dirty="0">
                <a:solidFill>
                  <a:srgbClr val="F78C6C"/>
                </a:solidFill>
                <a:effectLst/>
                <a:latin typeface="Consolas" panose="020B0609020204030204" pitchFamily="49" charset="0"/>
              </a:rPr>
              <a:t> </a:t>
            </a:r>
            <a:r>
              <a:rPr lang="en-IN" sz="4800" b="0" dirty="0" err="1">
                <a:solidFill>
                  <a:srgbClr val="F78C6C"/>
                </a:solidFill>
                <a:effectLst/>
                <a:latin typeface="Consolas" panose="020B0609020204030204" pitchFamily="49" charset="0"/>
              </a:rPr>
              <a:t>face_encoding</a:t>
            </a:r>
            <a:r>
              <a:rPr lang="en-IN" sz="4800" b="0" dirty="0">
                <a:solidFill>
                  <a:srgbClr val="F78C6C"/>
                </a:solidFill>
                <a:effectLst/>
                <a:latin typeface="Consolas" panose="020B0609020204030204" pitchFamily="49" charset="0"/>
              </a:rPr>
              <a:t> </a:t>
            </a:r>
            <a:r>
              <a:rPr lang="en-IN" sz="4800" b="0" dirty="0">
                <a:solidFill>
                  <a:srgbClr val="89DDFF"/>
                </a:solidFill>
                <a:effectLst/>
                <a:latin typeface="Consolas" panose="020B0609020204030204" pitchFamily="49" charset="0"/>
              </a:rPr>
              <a:t>in</a:t>
            </a:r>
            <a:r>
              <a:rPr lang="en-IN" sz="4800" b="0" dirty="0">
                <a:solidFill>
                  <a:srgbClr val="F78C6C"/>
                </a:solidFill>
                <a:effectLst/>
                <a:latin typeface="Consolas" panose="020B0609020204030204" pitchFamily="49" charset="0"/>
              </a:rPr>
              <a:t> </a:t>
            </a:r>
            <a:r>
              <a:rPr lang="en-IN" sz="4800" b="0" dirty="0" err="1">
                <a:solidFill>
                  <a:srgbClr val="F78C6C"/>
                </a:solidFill>
                <a:effectLst/>
                <a:latin typeface="Consolas" panose="020B0609020204030204" pitchFamily="49" charset="0"/>
              </a:rPr>
              <a:t>face_encodings</a:t>
            </a:r>
            <a:r>
              <a:rPr lang="en-IN" sz="4800" b="0" dirty="0">
                <a:solidFill>
                  <a:srgbClr val="89DDFF"/>
                </a:solidFill>
                <a:effectLst/>
                <a:latin typeface="Consolas" panose="020B0609020204030204" pitchFamily="49" charset="0"/>
              </a:rPr>
              <a:t>:</a:t>
            </a:r>
            <a:endParaRPr lang="en-IN" sz="4800" b="0" dirty="0">
              <a:solidFill>
                <a:srgbClr val="FFFFFF"/>
              </a:solidFill>
              <a:effectLst/>
              <a:latin typeface="Consolas" panose="020B0609020204030204" pitchFamily="49" charset="0"/>
            </a:endParaRPr>
          </a:p>
          <a:p>
            <a:pPr marL="0" indent="0">
              <a:lnSpc>
                <a:spcPct val="100000"/>
              </a:lnSpc>
              <a:buNone/>
            </a:pPr>
            <a:r>
              <a:rPr lang="en-IN" sz="4800" b="0" dirty="0">
                <a:solidFill>
                  <a:srgbClr val="F78C6C"/>
                </a:solidFill>
                <a:effectLst/>
                <a:latin typeface="Consolas" panose="020B0609020204030204" pitchFamily="49" charset="0"/>
              </a:rPr>
              <a:t>        </a:t>
            </a:r>
            <a:r>
              <a:rPr lang="en-IN" sz="4800" b="0" dirty="0">
                <a:solidFill>
                  <a:srgbClr val="89DDFF"/>
                </a:solidFill>
                <a:effectLst/>
                <a:latin typeface="Consolas" panose="020B0609020204030204" pitchFamily="49" charset="0"/>
              </a:rPr>
              <a:t>#</a:t>
            </a:r>
            <a:r>
              <a:rPr lang="en-IN" sz="4800" b="0" dirty="0">
                <a:solidFill>
                  <a:srgbClr val="48515E"/>
                </a:solidFill>
                <a:effectLst/>
                <a:latin typeface="Consolas" panose="020B0609020204030204" pitchFamily="49" charset="0"/>
              </a:rPr>
              <a:t> See if the face is a match for the known face(s)</a:t>
            </a:r>
            <a:endParaRPr lang="en-IN" sz="4800" b="0" dirty="0">
              <a:solidFill>
                <a:srgbClr val="FFFFFF"/>
              </a:solidFill>
              <a:effectLst/>
              <a:latin typeface="Consolas" panose="020B0609020204030204" pitchFamily="49" charset="0"/>
            </a:endParaRPr>
          </a:p>
          <a:p>
            <a:pPr marL="0" indent="0">
              <a:lnSpc>
                <a:spcPct val="100000"/>
              </a:lnSpc>
              <a:buNone/>
            </a:pPr>
            <a:r>
              <a:rPr lang="en-IN" sz="4800" b="0" dirty="0">
                <a:solidFill>
                  <a:srgbClr val="F78C6C"/>
                </a:solidFill>
                <a:effectLst/>
                <a:latin typeface="Consolas" panose="020B0609020204030204" pitchFamily="49" charset="0"/>
              </a:rPr>
              <a:t>        matches = </a:t>
            </a:r>
            <a:r>
              <a:rPr lang="en-IN" sz="4800" b="0" dirty="0" err="1">
                <a:solidFill>
                  <a:srgbClr val="F78C6C"/>
                </a:solidFill>
                <a:effectLst/>
                <a:latin typeface="Consolas" panose="020B0609020204030204" pitchFamily="49" charset="0"/>
              </a:rPr>
              <a:t>face_recognition</a:t>
            </a:r>
            <a:r>
              <a:rPr lang="en-IN" sz="4800" b="0" dirty="0" err="1">
                <a:solidFill>
                  <a:srgbClr val="89DDFF"/>
                </a:solidFill>
                <a:effectLst/>
                <a:latin typeface="Consolas" panose="020B0609020204030204" pitchFamily="49" charset="0"/>
              </a:rPr>
              <a:t>.</a:t>
            </a:r>
            <a:r>
              <a:rPr lang="en-IN" sz="4800" b="0" dirty="0" err="1">
                <a:solidFill>
                  <a:srgbClr val="00B7FF"/>
                </a:solidFill>
                <a:effectLst/>
                <a:latin typeface="Consolas" panose="020B0609020204030204" pitchFamily="49" charset="0"/>
              </a:rPr>
              <a:t>compare_faces</a:t>
            </a:r>
            <a:r>
              <a:rPr lang="en-IN" sz="4800" b="0" dirty="0">
                <a:solidFill>
                  <a:srgbClr val="89DDFF"/>
                </a:solidFill>
                <a:effectLst/>
                <a:latin typeface="Consolas" panose="020B0609020204030204" pitchFamily="49" charset="0"/>
              </a:rPr>
              <a:t>(</a:t>
            </a:r>
            <a:r>
              <a:rPr lang="en-IN" sz="4800" b="0" dirty="0" err="1">
                <a:solidFill>
                  <a:srgbClr val="FC626A"/>
                </a:solidFill>
                <a:effectLst/>
                <a:latin typeface="Consolas" panose="020B0609020204030204" pitchFamily="49" charset="0"/>
              </a:rPr>
              <a:t>known_face_encodings</a:t>
            </a:r>
            <a:r>
              <a:rPr lang="en-IN" sz="4800" b="0" dirty="0">
                <a:solidFill>
                  <a:srgbClr val="89DDFF"/>
                </a:solidFill>
                <a:effectLst/>
                <a:latin typeface="Consolas" panose="020B0609020204030204" pitchFamily="49" charset="0"/>
              </a:rPr>
              <a:t>,</a:t>
            </a:r>
            <a:r>
              <a:rPr lang="en-IN" sz="4800" b="0" dirty="0">
                <a:solidFill>
                  <a:srgbClr val="FC626A"/>
                </a:solidFill>
                <a:effectLst/>
                <a:latin typeface="Consolas" panose="020B0609020204030204" pitchFamily="49" charset="0"/>
              </a:rPr>
              <a:t> </a:t>
            </a:r>
            <a:r>
              <a:rPr lang="en-IN" sz="4800" b="0" dirty="0" err="1">
                <a:solidFill>
                  <a:srgbClr val="FC626A"/>
                </a:solidFill>
                <a:effectLst/>
                <a:latin typeface="Consolas" panose="020B0609020204030204" pitchFamily="49" charset="0"/>
              </a:rPr>
              <a:t>face_encoding</a:t>
            </a:r>
            <a:r>
              <a:rPr lang="en-IN" sz="4800" b="0" dirty="0">
                <a:solidFill>
                  <a:srgbClr val="89DDFF"/>
                </a:solidFill>
                <a:effectLst/>
                <a:latin typeface="Consolas" panose="020B0609020204030204" pitchFamily="49" charset="0"/>
              </a:rPr>
              <a:t>)</a:t>
            </a:r>
            <a:endParaRPr lang="en-IN" sz="4800" b="0" dirty="0">
              <a:solidFill>
                <a:srgbClr val="FFFFFF"/>
              </a:solidFill>
              <a:effectLst/>
              <a:latin typeface="Consolas" panose="020B0609020204030204" pitchFamily="49" charset="0"/>
            </a:endParaRPr>
          </a:p>
          <a:p>
            <a:pPr marL="0" indent="0">
              <a:lnSpc>
                <a:spcPct val="100000"/>
              </a:lnSpc>
              <a:buNone/>
            </a:pPr>
            <a:r>
              <a:rPr lang="en-IN" sz="4800" b="0" dirty="0">
                <a:solidFill>
                  <a:srgbClr val="F78C6C"/>
                </a:solidFill>
                <a:effectLst/>
                <a:latin typeface="Consolas" panose="020B0609020204030204" pitchFamily="49" charset="0"/>
              </a:rPr>
              <a:t>        name = </a:t>
            </a:r>
            <a:r>
              <a:rPr lang="en-IN" sz="4800" b="0" dirty="0">
                <a:solidFill>
                  <a:srgbClr val="89DDFF"/>
                </a:solidFill>
                <a:effectLst/>
                <a:latin typeface="Consolas" panose="020B0609020204030204" pitchFamily="49" charset="0"/>
              </a:rPr>
              <a:t>"</a:t>
            </a:r>
            <a:r>
              <a:rPr lang="en-IN" sz="4800" b="0" dirty="0">
                <a:solidFill>
                  <a:srgbClr val="C3E88D"/>
                </a:solidFill>
                <a:effectLst/>
                <a:latin typeface="Consolas" panose="020B0609020204030204" pitchFamily="49" charset="0"/>
              </a:rPr>
              <a:t>Unknown</a:t>
            </a:r>
            <a:r>
              <a:rPr lang="en-IN" sz="4800" b="0" dirty="0">
                <a:solidFill>
                  <a:srgbClr val="89DDFF"/>
                </a:solidFill>
                <a:effectLst/>
                <a:latin typeface="Consolas" panose="020B0609020204030204" pitchFamily="49" charset="0"/>
              </a:rPr>
              <a:t>"</a:t>
            </a:r>
            <a:endParaRPr lang="en-IN" sz="4800" b="0" dirty="0">
              <a:solidFill>
                <a:srgbClr val="FFFFFF"/>
              </a:solidFill>
              <a:effectLst/>
              <a:latin typeface="Consolas" panose="020B0609020204030204" pitchFamily="49" charset="0"/>
            </a:endParaRPr>
          </a:p>
          <a:p>
            <a:pPr marL="0" indent="0">
              <a:lnSpc>
                <a:spcPct val="100000"/>
              </a:lnSpc>
              <a:buNone/>
            </a:pPr>
            <a:r>
              <a:rPr lang="en-IN" sz="4800" b="0" dirty="0">
                <a:solidFill>
                  <a:srgbClr val="F78C6C"/>
                </a:solidFill>
                <a:effectLst/>
                <a:latin typeface="Consolas" panose="020B0609020204030204" pitchFamily="49" charset="0"/>
              </a:rPr>
              <a:t>        </a:t>
            </a:r>
            <a:r>
              <a:rPr lang="en-IN" sz="4800" b="0" dirty="0">
                <a:solidFill>
                  <a:srgbClr val="89DDFF"/>
                </a:solidFill>
                <a:effectLst/>
                <a:latin typeface="Consolas" panose="020B0609020204030204" pitchFamily="49" charset="0"/>
              </a:rPr>
              <a:t>#</a:t>
            </a:r>
            <a:r>
              <a:rPr lang="en-IN" sz="4800" b="0" dirty="0">
                <a:solidFill>
                  <a:srgbClr val="48515E"/>
                </a:solidFill>
                <a:effectLst/>
                <a:latin typeface="Consolas" panose="020B0609020204030204" pitchFamily="49" charset="0"/>
              </a:rPr>
              <a:t> # If a match was found in </a:t>
            </a:r>
            <a:r>
              <a:rPr lang="en-IN" sz="4800" b="0" dirty="0" err="1">
                <a:solidFill>
                  <a:srgbClr val="48515E"/>
                </a:solidFill>
                <a:effectLst/>
                <a:latin typeface="Consolas" panose="020B0609020204030204" pitchFamily="49" charset="0"/>
              </a:rPr>
              <a:t>known_face_encodings</a:t>
            </a:r>
            <a:r>
              <a:rPr lang="en-IN" sz="4800" b="0" dirty="0">
                <a:solidFill>
                  <a:srgbClr val="48515E"/>
                </a:solidFill>
                <a:effectLst/>
                <a:latin typeface="Consolas" panose="020B0609020204030204" pitchFamily="49" charset="0"/>
              </a:rPr>
              <a:t>, just use the first one.</a:t>
            </a:r>
            <a:endParaRPr lang="en-IN" sz="4800" b="0" dirty="0">
              <a:solidFill>
                <a:srgbClr val="FFFFFF"/>
              </a:solidFill>
              <a:effectLst/>
              <a:latin typeface="Consolas" panose="020B0609020204030204" pitchFamily="49" charset="0"/>
            </a:endParaRPr>
          </a:p>
          <a:p>
            <a:pPr marL="0" indent="0">
              <a:lnSpc>
                <a:spcPct val="100000"/>
              </a:lnSpc>
              <a:buNone/>
            </a:pPr>
            <a:r>
              <a:rPr lang="en-IN" sz="4800" b="0" dirty="0">
                <a:solidFill>
                  <a:srgbClr val="F78C6C"/>
                </a:solidFill>
                <a:effectLst/>
                <a:latin typeface="Consolas" panose="020B0609020204030204" pitchFamily="49" charset="0"/>
              </a:rPr>
              <a:t>        </a:t>
            </a:r>
            <a:r>
              <a:rPr lang="en-IN" sz="4800" b="0" dirty="0">
                <a:solidFill>
                  <a:srgbClr val="89DDFF"/>
                </a:solidFill>
                <a:effectLst/>
                <a:latin typeface="Consolas" panose="020B0609020204030204" pitchFamily="49" charset="0"/>
              </a:rPr>
              <a:t>#</a:t>
            </a:r>
            <a:r>
              <a:rPr lang="en-IN" sz="4800" b="0" dirty="0">
                <a:solidFill>
                  <a:srgbClr val="48515E"/>
                </a:solidFill>
                <a:effectLst/>
                <a:latin typeface="Consolas" panose="020B0609020204030204" pitchFamily="49" charset="0"/>
              </a:rPr>
              <a:t> if True in matches:</a:t>
            </a:r>
            <a:endParaRPr lang="en-IN" sz="4800" b="0" dirty="0">
              <a:solidFill>
                <a:srgbClr val="FFFFFF"/>
              </a:solidFill>
              <a:effectLst/>
              <a:latin typeface="Consolas" panose="020B0609020204030204" pitchFamily="49" charset="0"/>
            </a:endParaRPr>
          </a:p>
          <a:p>
            <a:pPr marL="0" indent="0">
              <a:lnSpc>
                <a:spcPct val="100000"/>
              </a:lnSpc>
              <a:buNone/>
            </a:pPr>
            <a:r>
              <a:rPr lang="en-IN" sz="4800" b="0" dirty="0">
                <a:solidFill>
                  <a:srgbClr val="F78C6C"/>
                </a:solidFill>
                <a:effectLst/>
                <a:latin typeface="Consolas" panose="020B0609020204030204" pitchFamily="49" charset="0"/>
              </a:rPr>
              <a:t>       </a:t>
            </a:r>
            <a:r>
              <a:rPr lang="en-IN" sz="4800" b="0" dirty="0">
                <a:solidFill>
                  <a:srgbClr val="89DDFF"/>
                </a:solidFill>
                <a:effectLst/>
                <a:latin typeface="Consolas" panose="020B0609020204030204" pitchFamily="49" charset="0"/>
              </a:rPr>
              <a:t>#</a:t>
            </a:r>
            <a:r>
              <a:rPr lang="en-IN" sz="4800" b="0" dirty="0">
                <a:solidFill>
                  <a:srgbClr val="48515E"/>
                </a:solidFill>
                <a:effectLst/>
                <a:latin typeface="Consolas" panose="020B0609020204030204" pitchFamily="49" charset="0"/>
              </a:rPr>
              <a:t>     </a:t>
            </a:r>
            <a:r>
              <a:rPr lang="en-IN" sz="4800" b="0" dirty="0" err="1">
                <a:solidFill>
                  <a:srgbClr val="48515E"/>
                </a:solidFill>
                <a:effectLst/>
                <a:latin typeface="Consolas" panose="020B0609020204030204" pitchFamily="49" charset="0"/>
              </a:rPr>
              <a:t>first_match_index</a:t>
            </a:r>
            <a:r>
              <a:rPr lang="en-IN" sz="4800" b="0" dirty="0">
                <a:solidFill>
                  <a:srgbClr val="48515E"/>
                </a:solidFill>
                <a:effectLst/>
                <a:latin typeface="Consolas" panose="020B0609020204030204" pitchFamily="49" charset="0"/>
              </a:rPr>
              <a:t> = </a:t>
            </a:r>
            <a:r>
              <a:rPr lang="en-IN" sz="4800" b="0" dirty="0" err="1">
                <a:solidFill>
                  <a:srgbClr val="48515E"/>
                </a:solidFill>
                <a:effectLst/>
                <a:latin typeface="Consolas" panose="020B0609020204030204" pitchFamily="49" charset="0"/>
              </a:rPr>
              <a:t>matches.index</a:t>
            </a:r>
            <a:r>
              <a:rPr lang="en-IN" sz="4800" b="0" dirty="0">
                <a:solidFill>
                  <a:srgbClr val="48515E"/>
                </a:solidFill>
                <a:effectLst/>
                <a:latin typeface="Consolas" panose="020B0609020204030204" pitchFamily="49" charset="0"/>
              </a:rPr>
              <a:t>(True)</a:t>
            </a:r>
            <a:endParaRPr lang="en-IN" sz="4800" b="0" dirty="0">
              <a:solidFill>
                <a:srgbClr val="FFFFFF"/>
              </a:solidFill>
              <a:effectLst/>
              <a:latin typeface="Consolas" panose="020B0609020204030204" pitchFamily="49" charset="0"/>
            </a:endParaRPr>
          </a:p>
          <a:p>
            <a:pPr marL="0" indent="0">
              <a:lnSpc>
                <a:spcPct val="100000"/>
              </a:lnSpc>
              <a:buNone/>
            </a:pPr>
            <a:r>
              <a:rPr lang="en-IN" sz="4800" b="0" dirty="0">
                <a:solidFill>
                  <a:srgbClr val="F78C6C"/>
                </a:solidFill>
                <a:effectLst/>
                <a:latin typeface="Consolas" panose="020B0609020204030204" pitchFamily="49" charset="0"/>
              </a:rPr>
              <a:t>        </a:t>
            </a:r>
            <a:r>
              <a:rPr lang="en-IN" sz="4800" b="0" dirty="0">
                <a:solidFill>
                  <a:srgbClr val="89DDFF"/>
                </a:solidFill>
                <a:effectLst/>
                <a:latin typeface="Consolas" panose="020B0609020204030204" pitchFamily="49" charset="0"/>
              </a:rPr>
              <a:t>#</a:t>
            </a:r>
            <a:r>
              <a:rPr lang="en-IN" sz="4800" b="0" dirty="0">
                <a:solidFill>
                  <a:srgbClr val="48515E"/>
                </a:solidFill>
                <a:effectLst/>
                <a:latin typeface="Consolas" panose="020B0609020204030204" pitchFamily="49" charset="0"/>
              </a:rPr>
              <a:t>     name = </a:t>
            </a:r>
            <a:r>
              <a:rPr lang="en-IN" sz="4800" b="0" dirty="0" err="1">
                <a:solidFill>
                  <a:srgbClr val="48515E"/>
                </a:solidFill>
                <a:effectLst/>
                <a:latin typeface="Consolas" panose="020B0609020204030204" pitchFamily="49" charset="0"/>
              </a:rPr>
              <a:t>known_face_names</a:t>
            </a:r>
            <a:r>
              <a:rPr lang="en-IN" sz="4800" b="0" dirty="0">
                <a:solidFill>
                  <a:srgbClr val="48515E"/>
                </a:solidFill>
                <a:effectLst/>
                <a:latin typeface="Consolas" panose="020B0609020204030204" pitchFamily="49" charset="0"/>
              </a:rPr>
              <a:t>[</a:t>
            </a:r>
            <a:r>
              <a:rPr lang="en-IN" sz="4800" b="0" dirty="0" err="1">
                <a:solidFill>
                  <a:srgbClr val="48515E"/>
                </a:solidFill>
                <a:effectLst/>
                <a:latin typeface="Consolas" panose="020B0609020204030204" pitchFamily="49" charset="0"/>
              </a:rPr>
              <a:t>first_match_index</a:t>
            </a:r>
            <a:r>
              <a:rPr lang="en-IN" sz="4800" b="0" dirty="0">
                <a:solidFill>
                  <a:srgbClr val="48515E"/>
                </a:solidFill>
                <a:effectLst/>
                <a:latin typeface="Consolas" panose="020B0609020204030204" pitchFamily="49" charset="0"/>
              </a:rPr>
              <a:t>]</a:t>
            </a:r>
            <a:endParaRPr lang="en-IN" sz="4800" b="0" dirty="0">
              <a:solidFill>
                <a:srgbClr val="FFFFFF"/>
              </a:solidFill>
              <a:effectLst/>
              <a:latin typeface="Consolas" panose="020B0609020204030204" pitchFamily="49" charset="0"/>
            </a:endParaRPr>
          </a:p>
          <a:p>
            <a:pPr marL="0" indent="0">
              <a:lnSpc>
                <a:spcPct val="100000"/>
              </a:lnSpc>
              <a:buNone/>
            </a:pPr>
            <a:r>
              <a:rPr lang="en-IN" sz="4800" b="0" dirty="0">
                <a:solidFill>
                  <a:srgbClr val="F78C6C"/>
                </a:solidFill>
                <a:effectLst/>
                <a:latin typeface="Consolas" panose="020B0609020204030204" pitchFamily="49" charset="0"/>
              </a:rPr>
              <a:t>        </a:t>
            </a:r>
            <a:r>
              <a:rPr lang="en-IN" sz="4800" b="0" dirty="0">
                <a:solidFill>
                  <a:srgbClr val="89DDFF"/>
                </a:solidFill>
                <a:effectLst/>
                <a:latin typeface="Consolas" panose="020B0609020204030204" pitchFamily="49" charset="0"/>
              </a:rPr>
              <a:t>#</a:t>
            </a:r>
            <a:r>
              <a:rPr lang="en-IN" sz="4800" b="0" dirty="0">
                <a:solidFill>
                  <a:srgbClr val="48515E"/>
                </a:solidFill>
                <a:effectLst/>
                <a:latin typeface="Consolas" panose="020B0609020204030204" pitchFamily="49" charset="0"/>
              </a:rPr>
              <a:t> Or instead, use the known face with the smallest distance to the new face</a:t>
            </a:r>
            <a:endParaRPr lang="en-IN" sz="4800" b="0" dirty="0">
              <a:solidFill>
                <a:srgbClr val="FFFFFF"/>
              </a:solidFill>
              <a:effectLst/>
              <a:latin typeface="Consolas" panose="020B0609020204030204" pitchFamily="49" charset="0"/>
            </a:endParaRPr>
          </a:p>
          <a:p>
            <a:pPr marL="0" indent="0">
              <a:lnSpc>
                <a:spcPct val="100000"/>
              </a:lnSpc>
              <a:buNone/>
            </a:pPr>
            <a:r>
              <a:rPr lang="en-IN" sz="4800" b="0" dirty="0">
                <a:solidFill>
                  <a:srgbClr val="F78C6C"/>
                </a:solidFill>
                <a:effectLst/>
                <a:latin typeface="Consolas" panose="020B0609020204030204" pitchFamily="49" charset="0"/>
              </a:rPr>
              <a:t>        </a:t>
            </a:r>
            <a:r>
              <a:rPr lang="en-IN" sz="4800" b="0" dirty="0" err="1">
                <a:solidFill>
                  <a:srgbClr val="F78C6C"/>
                </a:solidFill>
                <a:effectLst/>
                <a:latin typeface="Consolas" panose="020B0609020204030204" pitchFamily="49" charset="0"/>
              </a:rPr>
              <a:t>face_distances</a:t>
            </a:r>
            <a:r>
              <a:rPr lang="en-IN" sz="4800" b="0" dirty="0">
                <a:solidFill>
                  <a:srgbClr val="F78C6C"/>
                </a:solidFill>
                <a:effectLst/>
                <a:latin typeface="Consolas" panose="020B0609020204030204" pitchFamily="49" charset="0"/>
              </a:rPr>
              <a:t> = </a:t>
            </a:r>
            <a:r>
              <a:rPr lang="en-IN" sz="4800" b="0" dirty="0" err="1">
                <a:solidFill>
                  <a:srgbClr val="F78C6C"/>
                </a:solidFill>
                <a:effectLst/>
                <a:latin typeface="Consolas" panose="020B0609020204030204" pitchFamily="49" charset="0"/>
              </a:rPr>
              <a:t>face_recognition</a:t>
            </a:r>
            <a:r>
              <a:rPr lang="en-IN" sz="4800" b="0" dirty="0" err="1">
                <a:solidFill>
                  <a:srgbClr val="89DDFF"/>
                </a:solidFill>
                <a:effectLst/>
                <a:latin typeface="Consolas" panose="020B0609020204030204" pitchFamily="49" charset="0"/>
              </a:rPr>
              <a:t>.</a:t>
            </a:r>
            <a:r>
              <a:rPr lang="en-IN" sz="4800" b="0" dirty="0" err="1">
                <a:solidFill>
                  <a:srgbClr val="00B7FF"/>
                </a:solidFill>
                <a:effectLst/>
                <a:latin typeface="Consolas" panose="020B0609020204030204" pitchFamily="49" charset="0"/>
              </a:rPr>
              <a:t>face_distance</a:t>
            </a:r>
            <a:r>
              <a:rPr lang="en-IN" sz="4800" b="0" dirty="0">
                <a:solidFill>
                  <a:srgbClr val="89DDFF"/>
                </a:solidFill>
                <a:effectLst/>
                <a:latin typeface="Consolas" panose="020B0609020204030204" pitchFamily="49" charset="0"/>
              </a:rPr>
              <a:t>(</a:t>
            </a:r>
            <a:r>
              <a:rPr lang="en-IN" sz="4800" b="0" dirty="0" err="1">
                <a:solidFill>
                  <a:srgbClr val="FC626A"/>
                </a:solidFill>
                <a:effectLst/>
                <a:latin typeface="Consolas" panose="020B0609020204030204" pitchFamily="49" charset="0"/>
              </a:rPr>
              <a:t>known_face_encodings</a:t>
            </a:r>
            <a:r>
              <a:rPr lang="en-IN" sz="4800" b="0" dirty="0">
                <a:solidFill>
                  <a:srgbClr val="89DDFF"/>
                </a:solidFill>
                <a:effectLst/>
                <a:latin typeface="Consolas" panose="020B0609020204030204" pitchFamily="49" charset="0"/>
              </a:rPr>
              <a:t>,</a:t>
            </a:r>
            <a:r>
              <a:rPr lang="en-IN" sz="4800" b="0" dirty="0">
                <a:solidFill>
                  <a:srgbClr val="FC626A"/>
                </a:solidFill>
                <a:effectLst/>
                <a:latin typeface="Consolas" panose="020B0609020204030204" pitchFamily="49" charset="0"/>
              </a:rPr>
              <a:t> </a:t>
            </a:r>
            <a:r>
              <a:rPr lang="en-IN" sz="4800" b="0" dirty="0" err="1">
                <a:solidFill>
                  <a:srgbClr val="FC626A"/>
                </a:solidFill>
                <a:effectLst/>
                <a:latin typeface="Consolas" panose="020B0609020204030204" pitchFamily="49" charset="0"/>
              </a:rPr>
              <a:t>face_encoding</a:t>
            </a:r>
            <a:r>
              <a:rPr lang="en-IN" sz="4800" b="0" dirty="0">
                <a:solidFill>
                  <a:srgbClr val="89DDFF"/>
                </a:solidFill>
                <a:effectLst/>
                <a:latin typeface="Consolas" panose="020B0609020204030204" pitchFamily="49" charset="0"/>
              </a:rPr>
              <a:t>)</a:t>
            </a:r>
            <a:endParaRPr lang="en-IN" sz="4800" b="0" dirty="0">
              <a:solidFill>
                <a:srgbClr val="FFFFFF"/>
              </a:solidFill>
              <a:effectLst/>
              <a:latin typeface="Consolas" panose="020B0609020204030204" pitchFamily="49" charset="0"/>
            </a:endParaRPr>
          </a:p>
          <a:p>
            <a:pPr marL="0" indent="0">
              <a:lnSpc>
                <a:spcPct val="100000"/>
              </a:lnSpc>
              <a:buNone/>
            </a:pPr>
            <a:r>
              <a:rPr lang="en-IN" sz="4800" b="0" dirty="0">
                <a:solidFill>
                  <a:srgbClr val="F78C6C"/>
                </a:solidFill>
                <a:effectLst/>
                <a:latin typeface="Consolas" panose="020B0609020204030204" pitchFamily="49" charset="0"/>
              </a:rPr>
              <a:t>        </a:t>
            </a:r>
            <a:r>
              <a:rPr lang="en-IN" sz="4800" b="0" dirty="0" err="1">
                <a:solidFill>
                  <a:srgbClr val="F78C6C"/>
                </a:solidFill>
                <a:effectLst/>
                <a:latin typeface="Consolas" panose="020B0609020204030204" pitchFamily="49" charset="0"/>
              </a:rPr>
              <a:t>best_match_index</a:t>
            </a:r>
            <a:r>
              <a:rPr lang="en-IN" sz="4800" b="0" dirty="0">
                <a:solidFill>
                  <a:srgbClr val="F78C6C"/>
                </a:solidFill>
                <a:effectLst/>
                <a:latin typeface="Consolas" panose="020B0609020204030204" pitchFamily="49" charset="0"/>
              </a:rPr>
              <a:t> = </a:t>
            </a:r>
            <a:r>
              <a:rPr lang="en-IN" sz="4800" b="0" dirty="0" err="1">
                <a:solidFill>
                  <a:srgbClr val="F78C6C"/>
                </a:solidFill>
                <a:effectLst/>
                <a:latin typeface="Consolas" panose="020B0609020204030204" pitchFamily="49" charset="0"/>
              </a:rPr>
              <a:t>np</a:t>
            </a:r>
            <a:r>
              <a:rPr lang="en-IN" sz="4800" b="0" dirty="0" err="1">
                <a:solidFill>
                  <a:srgbClr val="89DDFF"/>
                </a:solidFill>
                <a:effectLst/>
                <a:latin typeface="Consolas" panose="020B0609020204030204" pitchFamily="49" charset="0"/>
              </a:rPr>
              <a:t>.</a:t>
            </a:r>
            <a:r>
              <a:rPr lang="en-IN" sz="4800" b="0" dirty="0" err="1">
                <a:solidFill>
                  <a:srgbClr val="00B7FF"/>
                </a:solidFill>
                <a:effectLst/>
                <a:latin typeface="Consolas" panose="020B0609020204030204" pitchFamily="49" charset="0"/>
              </a:rPr>
              <a:t>argmin</a:t>
            </a:r>
            <a:r>
              <a:rPr lang="en-IN" sz="4800" b="0" dirty="0">
                <a:solidFill>
                  <a:srgbClr val="89DDFF"/>
                </a:solidFill>
                <a:effectLst/>
                <a:latin typeface="Consolas" panose="020B0609020204030204" pitchFamily="49" charset="0"/>
              </a:rPr>
              <a:t>(</a:t>
            </a:r>
            <a:r>
              <a:rPr lang="en-IN" sz="4800" b="0" dirty="0" err="1">
                <a:solidFill>
                  <a:srgbClr val="FC626A"/>
                </a:solidFill>
                <a:effectLst/>
                <a:latin typeface="Consolas" panose="020B0609020204030204" pitchFamily="49" charset="0"/>
              </a:rPr>
              <a:t>face_distances</a:t>
            </a:r>
            <a:r>
              <a:rPr lang="en-IN" sz="4800" b="0" dirty="0">
                <a:solidFill>
                  <a:srgbClr val="89DDFF"/>
                </a:solidFill>
                <a:effectLst/>
                <a:latin typeface="Consolas" panose="020B0609020204030204" pitchFamily="49" charset="0"/>
              </a:rPr>
              <a:t>)</a:t>
            </a:r>
            <a:endParaRPr lang="en-IN" sz="4800" b="0" dirty="0">
              <a:solidFill>
                <a:srgbClr val="FFFFFF"/>
              </a:solidFill>
              <a:effectLst/>
              <a:latin typeface="Consolas" panose="020B0609020204030204" pitchFamily="49" charset="0"/>
            </a:endParaRPr>
          </a:p>
          <a:p>
            <a:pPr marL="0" indent="0">
              <a:lnSpc>
                <a:spcPct val="100000"/>
              </a:lnSpc>
              <a:buNone/>
            </a:pPr>
            <a:r>
              <a:rPr lang="en-IN" sz="4800" b="0" dirty="0">
                <a:solidFill>
                  <a:srgbClr val="F78C6C"/>
                </a:solidFill>
                <a:effectLst/>
                <a:latin typeface="Consolas" panose="020B0609020204030204" pitchFamily="49" charset="0"/>
              </a:rPr>
              <a:t>        </a:t>
            </a:r>
            <a:r>
              <a:rPr lang="en-IN" sz="4800" b="0" dirty="0">
                <a:solidFill>
                  <a:srgbClr val="89DDFF"/>
                </a:solidFill>
                <a:effectLst/>
                <a:latin typeface="Consolas" panose="020B0609020204030204" pitchFamily="49" charset="0"/>
              </a:rPr>
              <a:t>if</a:t>
            </a:r>
            <a:r>
              <a:rPr lang="en-IN" sz="4800" b="0" dirty="0">
                <a:solidFill>
                  <a:srgbClr val="F78C6C"/>
                </a:solidFill>
                <a:effectLst/>
                <a:latin typeface="Consolas" panose="020B0609020204030204" pitchFamily="49" charset="0"/>
              </a:rPr>
              <a:t> </a:t>
            </a:r>
            <a:r>
              <a:rPr lang="en-IN" sz="4800" b="0" dirty="0">
                <a:solidFill>
                  <a:srgbClr val="FC626A"/>
                </a:solidFill>
                <a:effectLst/>
                <a:latin typeface="Consolas" panose="020B0609020204030204" pitchFamily="49" charset="0"/>
              </a:rPr>
              <a:t>matches</a:t>
            </a:r>
            <a:r>
              <a:rPr lang="en-IN" sz="4800" b="0" dirty="0">
                <a:solidFill>
                  <a:srgbClr val="89DDFF"/>
                </a:solidFill>
                <a:effectLst/>
                <a:latin typeface="Consolas" panose="020B0609020204030204" pitchFamily="49" charset="0"/>
              </a:rPr>
              <a:t>[</a:t>
            </a:r>
            <a:r>
              <a:rPr lang="en-IN" sz="4800" b="0" dirty="0" err="1">
                <a:solidFill>
                  <a:srgbClr val="F78C6C"/>
                </a:solidFill>
                <a:effectLst/>
                <a:latin typeface="Consolas" panose="020B0609020204030204" pitchFamily="49" charset="0"/>
              </a:rPr>
              <a:t>best_match_index</a:t>
            </a:r>
            <a:r>
              <a:rPr lang="en-IN" sz="4800" b="0" dirty="0">
                <a:solidFill>
                  <a:srgbClr val="89DDFF"/>
                </a:solidFill>
                <a:effectLst/>
                <a:latin typeface="Consolas" panose="020B0609020204030204" pitchFamily="49" charset="0"/>
              </a:rPr>
              <a:t>]:</a:t>
            </a:r>
            <a:endParaRPr lang="en-IN" sz="4800" b="0" dirty="0">
              <a:solidFill>
                <a:srgbClr val="FFFFFF"/>
              </a:solidFill>
              <a:effectLst/>
              <a:latin typeface="Consolas" panose="020B0609020204030204" pitchFamily="49" charset="0"/>
            </a:endParaRPr>
          </a:p>
          <a:p>
            <a:pPr marL="0" indent="0">
              <a:lnSpc>
                <a:spcPct val="100000"/>
              </a:lnSpc>
              <a:buNone/>
            </a:pPr>
            <a:r>
              <a:rPr lang="en-IN" sz="4800" b="0" dirty="0">
                <a:solidFill>
                  <a:srgbClr val="F78C6C"/>
                </a:solidFill>
                <a:effectLst/>
                <a:latin typeface="Consolas" panose="020B0609020204030204" pitchFamily="49" charset="0"/>
              </a:rPr>
              <a:t>            name = </a:t>
            </a:r>
            <a:r>
              <a:rPr lang="en-IN" sz="4800" b="0" dirty="0" err="1">
                <a:solidFill>
                  <a:srgbClr val="FC626A"/>
                </a:solidFill>
                <a:effectLst/>
                <a:latin typeface="Consolas" panose="020B0609020204030204" pitchFamily="49" charset="0"/>
              </a:rPr>
              <a:t>known_face_names</a:t>
            </a:r>
            <a:r>
              <a:rPr lang="en-IN" sz="4800" b="0" dirty="0">
                <a:solidFill>
                  <a:srgbClr val="89DDFF"/>
                </a:solidFill>
                <a:effectLst/>
                <a:latin typeface="Consolas" panose="020B0609020204030204" pitchFamily="49" charset="0"/>
              </a:rPr>
              <a:t>[</a:t>
            </a:r>
            <a:r>
              <a:rPr lang="en-IN" sz="4800" b="0" dirty="0" err="1">
                <a:solidFill>
                  <a:srgbClr val="F78C6C"/>
                </a:solidFill>
                <a:effectLst/>
                <a:latin typeface="Consolas" panose="020B0609020204030204" pitchFamily="49" charset="0"/>
              </a:rPr>
              <a:t>best_match_index</a:t>
            </a:r>
            <a:r>
              <a:rPr lang="en-IN" sz="4800" b="0" dirty="0">
                <a:solidFill>
                  <a:srgbClr val="89DDFF"/>
                </a:solidFill>
                <a:effectLst/>
                <a:latin typeface="Consolas" panose="020B0609020204030204" pitchFamily="49" charset="0"/>
              </a:rPr>
              <a:t>]</a:t>
            </a:r>
            <a:endParaRPr lang="en-IN" sz="4800" b="0" dirty="0">
              <a:solidFill>
                <a:srgbClr val="FFFFFF"/>
              </a:solidFill>
              <a:effectLst/>
              <a:latin typeface="Consolas" panose="020B0609020204030204" pitchFamily="49" charset="0"/>
            </a:endParaRPr>
          </a:p>
          <a:p>
            <a:pPr marL="0" indent="0">
              <a:lnSpc>
                <a:spcPct val="100000"/>
              </a:lnSpc>
              <a:buNone/>
            </a:pPr>
            <a:r>
              <a:rPr lang="en-IN" sz="4800" b="0" dirty="0">
                <a:solidFill>
                  <a:srgbClr val="F78C6C"/>
                </a:solidFill>
                <a:effectLst/>
                <a:latin typeface="Consolas" panose="020B0609020204030204" pitchFamily="49" charset="0"/>
              </a:rPr>
              <a:t>        </a:t>
            </a:r>
            <a:r>
              <a:rPr lang="en-IN" sz="4800" b="0" dirty="0" err="1">
                <a:solidFill>
                  <a:srgbClr val="F78C6C"/>
                </a:solidFill>
                <a:effectLst/>
                <a:latin typeface="Consolas" panose="020B0609020204030204" pitchFamily="49" charset="0"/>
              </a:rPr>
              <a:t>face_names</a:t>
            </a:r>
            <a:r>
              <a:rPr lang="en-IN" sz="4800" b="0" dirty="0" err="1">
                <a:solidFill>
                  <a:srgbClr val="89DDFF"/>
                </a:solidFill>
                <a:effectLst/>
                <a:latin typeface="Consolas" panose="020B0609020204030204" pitchFamily="49" charset="0"/>
              </a:rPr>
              <a:t>.</a:t>
            </a:r>
            <a:r>
              <a:rPr lang="en-IN" sz="4800" b="0" dirty="0" err="1">
                <a:solidFill>
                  <a:srgbClr val="00B7FF"/>
                </a:solidFill>
                <a:effectLst/>
                <a:latin typeface="Consolas" panose="020B0609020204030204" pitchFamily="49" charset="0"/>
              </a:rPr>
              <a:t>append</a:t>
            </a:r>
            <a:r>
              <a:rPr lang="en-IN" sz="4800" b="0" dirty="0">
                <a:solidFill>
                  <a:srgbClr val="89DDFF"/>
                </a:solidFill>
                <a:effectLst/>
                <a:latin typeface="Consolas" panose="020B0609020204030204" pitchFamily="49" charset="0"/>
              </a:rPr>
              <a:t>(</a:t>
            </a:r>
            <a:r>
              <a:rPr lang="en-IN" sz="4800" b="0" dirty="0">
                <a:solidFill>
                  <a:srgbClr val="FC626A"/>
                </a:solidFill>
                <a:effectLst/>
                <a:latin typeface="Consolas" panose="020B0609020204030204" pitchFamily="49" charset="0"/>
              </a:rPr>
              <a:t>name</a:t>
            </a:r>
            <a:r>
              <a:rPr lang="en-IN" sz="4800" b="0" dirty="0">
                <a:solidFill>
                  <a:srgbClr val="89DDFF"/>
                </a:solidFill>
                <a:effectLst/>
                <a:latin typeface="Consolas" panose="020B0609020204030204" pitchFamily="49" charset="0"/>
              </a:rPr>
              <a:t>[:</a:t>
            </a:r>
            <a:r>
              <a:rPr lang="en-IN" sz="4800" b="0" dirty="0">
                <a:solidFill>
                  <a:srgbClr val="F78C6C"/>
                </a:solidFill>
                <a:effectLst/>
                <a:latin typeface="Consolas" panose="020B0609020204030204" pitchFamily="49" charset="0"/>
              </a:rPr>
              <a:t>-</a:t>
            </a:r>
            <a:r>
              <a:rPr lang="en-IN" sz="4800" b="0" dirty="0">
                <a:solidFill>
                  <a:srgbClr val="FC626A"/>
                </a:solidFill>
                <a:effectLst/>
                <a:latin typeface="Consolas" panose="020B0609020204030204" pitchFamily="49" charset="0"/>
              </a:rPr>
              <a:t>1</a:t>
            </a:r>
            <a:r>
              <a:rPr lang="en-IN" sz="4800" b="0" dirty="0">
                <a:solidFill>
                  <a:srgbClr val="89DDFF"/>
                </a:solidFill>
                <a:effectLst/>
                <a:latin typeface="Consolas" panose="020B0609020204030204" pitchFamily="49" charset="0"/>
              </a:rPr>
              <a:t>])</a:t>
            </a:r>
            <a:endParaRPr lang="en-IN" sz="4800" b="0" dirty="0">
              <a:solidFill>
                <a:srgbClr val="FFFFFF"/>
              </a:solidFill>
              <a:effectLst/>
              <a:latin typeface="Consolas" panose="020B0609020204030204" pitchFamily="49" charset="0"/>
            </a:endParaRPr>
          </a:p>
          <a:p>
            <a:pPr marL="0" indent="0">
              <a:lnSpc>
                <a:spcPct val="100000"/>
              </a:lnSpc>
              <a:buNone/>
            </a:pPr>
            <a:r>
              <a:rPr lang="en-IN" sz="4800" b="0" dirty="0">
                <a:solidFill>
                  <a:srgbClr val="F78C6C"/>
                </a:solidFill>
                <a:effectLst/>
                <a:latin typeface="Consolas" panose="020B0609020204030204" pitchFamily="49" charset="0"/>
              </a:rPr>
              <a:t>    </a:t>
            </a:r>
            <a:r>
              <a:rPr lang="en-IN" sz="4800" b="0" dirty="0">
                <a:solidFill>
                  <a:srgbClr val="89DDFF"/>
                </a:solidFill>
                <a:effectLst/>
                <a:latin typeface="Consolas" panose="020B0609020204030204" pitchFamily="49" charset="0"/>
              </a:rPr>
              <a:t>#</a:t>
            </a:r>
            <a:r>
              <a:rPr lang="en-IN" sz="4800" b="0" dirty="0">
                <a:solidFill>
                  <a:srgbClr val="48515E"/>
                </a:solidFill>
                <a:effectLst/>
                <a:latin typeface="Consolas" panose="020B0609020204030204" pitchFamily="49" charset="0"/>
              </a:rPr>
              <a:t> Convert to </a:t>
            </a:r>
            <a:r>
              <a:rPr lang="en-IN" sz="4800" b="0" dirty="0" err="1">
                <a:solidFill>
                  <a:srgbClr val="48515E"/>
                </a:solidFill>
                <a:effectLst/>
                <a:latin typeface="Consolas" panose="020B0609020204030204" pitchFamily="49" charset="0"/>
              </a:rPr>
              <a:t>numpy</a:t>
            </a:r>
            <a:r>
              <a:rPr lang="en-IN" sz="4800" b="0" dirty="0">
                <a:solidFill>
                  <a:srgbClr val="48515E"/>
                </a:solidFill>
                <a:effectLst/>
                <a:latin typeface="Consolas" panose="020B0609020204030204" pitchFamily="49" charset="0"/>
              </a:rPr>
              <a:t> array to adjust coordinates with frame resizing quickly</a:t>
            </a:r>
            <a:endParaRPr lang="en-IN" sz="4800" b="0"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3865749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4DB64A-4FF2-26D3-BC28-EBA0A93FFB36}"/>
              </a:ext>
            </a:extLst>
          </p:cNvPr>
          <p:cNvSpPr>
            <a:spLocks noGrp="1"/>
          </p:cNvSpPr>
          <p:nvPr>
            <p:ph idx="1"/>
          </p:nvPr>
        </p:nvSpPr>
        <p:spPr>
          <a:xfrm>
            <a:off x="838200" y="215153"/>
            <a:ext cx="10515600" cy="5961810"/>
          </a:xfrm>
        </p:spPr>
        <p:txBody>
          <a:bodyPr>
            <a:normAutofit fontScale="47500" lnSpcReduction="20000"/>
          </a:bodyPr>
          <a:lstStyle/>
          <a:p>
            <a:pPr marL="0" indent="0">
              <a:lnSpc>
                <a:spcPct val="100000"/>
              </a:lnSpc>
              <a:buNone/>
            </a:pPr>
            <a:r>
              <a:rPr lang="en-IN" sz="2500" b="0" dirty="0" err="1">
                <a:solidFill>
                  <a:srgbClr val="F78C6C"/>
                </a:solidFill>
                <a:effectLst/>
                <a:latin typeface="Consolas" panose="020B0609020204030204" pitchFamily="49" charset="0"/>
              </a:rPr>
              <a:t>face_locations</a:t>
            </a:r>
            <a:r>
              <a:rPr lang="en-IN" sz="2500" b="0" dirty="0">
                <a:solidFill>
                  <a:srgbClr val="F78C6C"/>
                </a:solidFill>
                <a:effectLst/>
                <a:latin typeface="Consolas" panose="020B0609020204030204" pitchFamily="49" charset="0"/>
              </a:rPr>
              <a:t> = </a:t>
            </a:r>
            <a:r>
              <a:rPr lang="en-IN" sz="2500" b="0" dirty="0" err="1">
                <a:solidFill>
                  <a:srgbClr val="F78C6C"/>
                </a:solidFill>
                <a:effectLst/>
                <a:latin typeface="Consolas" panose="020B0609020204030204" pitchFamily="49" charset="0"/>
              </a:rPr>
              <a:t>np</a:t>
            </a:r>
            <a:r>
              <a:rPr lang="en-IN" sz="2500" b="0" dirty="0" err="1">
                <a:solidFill>
                  <a:srgbClr val="89DDFF"/>
                </a:solidFill>
                <a:effectLst/>
                <a:latin typeface="Consolas" panose="020B0609020204030204" pitchFamily="49" charset="0"/>
              </a:rPr>
              <a:t>.</a:t>
            </a:r>
            <a:r>
              <a:rPr lang="en-IN" sz="2500" b="0" dirty="0" err="1">
                <a:solidFill>
                  <a:srgbClr val="00B7FF"/>
                </a:solidFill>
                <a:effectLst/>
                <a:latin typeface="Consolas" panose="020B0609020204030204" pitchFamily="49" charset="0"/>
              </a:rPr>
              <a:t>array</a:t>
            </a:r>
            <a:r>
              <a:rPr lang="en-IN" sz="2500" b="0" dirty="0">
                <a:solidFill>
                  <a:srgbClr val="89DDFF"/>
                </a:solidFill>
                <a:effectLst/>
                <a:latin typeface="Consolas" panose="020B0609020204030204" pitchFamily="49" charset="0"/>
              </a:rPr>
              <a:t>(</a:t>
            </a:r>
            <a:r>
              <a:rPr lang="en-IN" sz="2500" b="0" dirty="0" err="1">
                <a:solidFill>
                  <a:srgbClr val="FC626A"/>
                </a:solidFill>
                <a:effectLst/>
                <a:latin typeface="Consolas" panose="020B0609020204030204" pitchFamily="49" charset="0"/>
              </a:rPr>
              <a:t>face_locations</a:t>
            </a:r>
            <a:r>
              <a:rPr lang="en-IN" sz="2500" b="0" dirty="0">
                <a:solidFill>
                  <a:srgbClr val="89DDFF"/>
                </a:solidFill>
                <a:effectLst/>
                <a:latin typeface="Consolas" panose="020B0609020204030204" pitchFamily="49" charset="0"/>
              </a:rPr>
              <a:t>)</a:t>
            </a:r>
            <a:endParaRPr lang="en-IN" sz="2500" b="0" dirty="0">
              <a:solidFill>
                <a:srgbClr val="FFFFFF"/>
              </a:solidFill>
              <a:effectLst/>
              <a:latin typeface="Consolas" panose="020B0609020204030204" pitchFamily="49" charset="0"/>
            </a:endParaRPr>
          </a:p>
          <a:p>
            <a:pPr marL="0" indent="0">
              <a:lnSpc>
                <a:spcPct val="100000"/>
              </a:lnSpc>
              <a:buNone/>
            </a:pPr>
            <a:r>
              <a:rPr lang="en-IN" sz="2500" b="0" dirty="0">
                <a:solidFill>
                  <a:srgbClr val="F78C6C"/>
                </a:solidFill>
                <a:effectLst/>
                <a:latin typeface="Consolas" panose="020B0609020204030204" pitchFamily="49" charset="0"/>
              </a:rPr>
              <a:t>    </a:t>
            </a:r>
            <a:r>
              <a:rPr lang="en-IN" sz="2500" b="0" dirty="0" err="1">
                <a:solidFill>
                  <a:srgbClr val="F78C6C"/>
                </a:solidFill>
                <a:effectLst/>
                <a:latin typeface="Consolas" panose="020B0609020204030204" pitchFamily="49" charset="0"/>
              </a:rPr>
              <a:t>face_locations</a:t>
            </a:r>
            <a:r>
              <a:rPr lang="en-IN" sz="2500" b="0" dirty="0">
                <a:solidFill>
                  <a:srgbClr val="F78C6C"/>
                </a:solidFill>
                <a:effectLst/>
                <a:latin typeface="Consolas" panose="020B0609020204030204" pitchFamily="49" charset="0"/>
              </a:rPr>
              <a:t> = </a:t>
            </a:r>
            <a:r>
              <a:rPr lang="en-IN" sz="2500" b="0" dirty="0" err="1">
                <a:solidFill>
                  <a:srgbClr val="F78C6C"/>
                </a:solidFill>
                <a:effectLst/>
                <a:latin typeface="Consolas" panose="020B0609020204030204" pitchFamily="49" charset="0"/>
              </a:rPr>
              <a:t>face_locations</a:t>
            </a:r>
            <a:r>
              <a:rPr lang="en-IN" sz="2500" b="0" dirty="0">
                <a:solidFill>
                  <a:srgbClr val="F78C6C"/>
                </a:solidFill>
                <a:effectLst/>
                <a:latin typeface="Consolas" panose="020B0609020204030204" pitchFamily="49" charset="0"/>
              </a:rPr>
              <a:t> / </a:t>
            </a:r>
            <a:r>
              <a:rPr lang="en-IN" sz="2500" b="0" dirty="0" err="1">
                <a:solidFill>
                  <a:srgbClr val="F78C6C"/>
                </a:solidFill>
                <a:effectLst/>
                <a:latin typeface="Consolas" panose="020B0609020204030204" pitchFamily="49" charset="0"/>
              </a:rPr>
              <a:t>frame_resizing</a:t>
            </a:r>
            <a:endParaRPr lang="en-IN" sz="2500" b="0" dirty="0">
              <a:solidFill>
                <a:srgbClr val="FFFFFF"/>
              </a:solidFill>
              <a:effectLst/>
              <a:latin typeface="Consolas" panose="020B0609020204030204" pitchFamily="49" charset="0"/>
            </a:endParaRPr>
          </a:p>
          <a:p>
            <a:pPr marL="0" indent="0">
              <a:lnSpc>
                <a:spcPct val="100000"/>
              </a:lnSpc>
              <a:buNone/>
            </a:pPr>
            <a:r>
              <a:rPr lang="en-IN" sz="2500" b="0" dirty="0">
                <a:solidFill>
                  <a:srgbClr val="F78C6C"/>
                </a:solidFill>
                <a:effectLst/>
                <a:latin typeface="Consolas" panose="020B0609020204030204" pitchFamily="49" charset="0"/>
              </a:rPr>
              <a:t>    </a:t>
            </a:r>
            <a:r>
              <a:rPr lang="en-IN" sz="2500" b="0" dirty="0">
                <a:solidFill>
                  <a:srgbClr val="89DDFF"/>
                </a:solidFill>
                <a:effectLst/>
                <a:latin typeface="Consolas" panose="020B0609020204030204" pitchFamily="49" charset="0"/>
              </a:rPr>
              <a:t>return</a:t>
            </a:r>
            <a:r>
              <a:rPr lang="en-IN" sz="2500" b="0" dirty="0">
                <a:solidFill>
                  <a:srgbClr val="F78C6C"/>
                </a:solidFill>
                <a:effectLst/>
                <a:latin typeface="Consolas" panose="020B0609020204030204" pitchFamily="49" charset="0"/>
              </a:rPr>
              <a:t> </a:t>
            </a:r>
            <a:r>
              <a:rPr lang="en-IN" sz="2500" b="0" dirty="0" err="1">
                <a:solidFill>
                  <a:srgbClr val="F78C6C"/>
                </a:solidFill>
                <a:effectLst/>
                <a:latin typeface="Consolas" panose="020B0609020204030204" pitchFamily="49" charset="0"/>
              </a:rPr>
              <a:t>face_locations</a:t>
            </a:r>
            <a:r>
              <a:rPr lang="en-IN" sz="2500" b="0" dirty="0" err="1">
                <a:solidFill>
                  <a:srgbClr val="89DDFF"/>
                </a:solidFill>
                <a:effectLst/>
                <a:latin typeface="Consolas" panose="020B0609020204030204" pitchFamily="49" charset="0"/>
              </a:rPr>
              <a:t>.</a:t>
            </a:r>
            <a:r>
              <a:rPr lang="en-IN" sz="2500" b="0" dirty="0" err="1">
                <a:solidFill>
                  <a:srgbClr val="00B7FF"/>
                </a:solidFill>
                <a:effectLst/>
                <a:latin typeface="Consolas" panose="020B0609020204030204" pitchFamily="49" charset="0"/>
              </a:rPr>
              <a:t>astype</a:t>
            </a:r>
            <a:r>
              <a:rPr lang="en-IN" sz="2500" b="0" dirty="0">
                <a:solidFill>
                  <a:srgbClr val="89DDFF"/>
                </a:solidFill>
                <a:effectLst/>
                <a:latin typeface="Consolas" panose="020B0609020204030204" pitchFamily="49" charset="0"/>
              </a:rPr>
              <a:t>(</a:t>
            </a:r>
            <a:r>
              <a:rPr lang="en-IN" sz="2500" b="0" dirty="0">
                <a:solidFill>
                  <a:srgbClr val="92A0DF"/>
                </a:solidFill>
                <a:effectLst/>
                <a:latin typeface="Consolas" panose="020B0609020204030204" pitchFamily="49" charset="0"/>
              </a:rPr>
              <a:t>int</a:t>
            </a:r>
            <a:r>
              <a:rPr lang="en-IN" sz="2500" b="0" dirty="0">
                <a:solidFill>
                  <a:srgbClr val="89DDFF"/>
                </a:solidFill>
                <a:effectLst/>
                <a:latin typeface="Consolas" panose="020B0609020204030204" pitchFamily="49" charset="0"/>
              </a:rPr>
              <a:t>),</a:t>
            </a:r>
            <a:r>
              <a:rPr lang="en-IN" sz="2500" b="0" dirty="0">
                <a:solidFill>
                  <a:srgbClr val="F78C6C"/>
                </a:solidFill>
                <a:effectLst/>
                <a:latin typeface="Consolas" panose="020B0609020204030204" pitchFamily="49" charset="0"/>
              </a:rPr>
              <a:t> </a:t>
            </a:r>
            <a:r>
              <a:rPr lang="en-IN" sz="2500" b="0" dirty="0" err="1">
                <a:solidFill>
                  <a:srgbClr val="F78C6C"/>
                </a:solidFill>
                <a:effectLst/>
                <a:latin typeface="Consolas" panose="020B0609020204030204" pitchFamily="49" charset="0"/>
              </a:rPr>
              <a:t>face_names</a:t>
            </a:r>
            <a:endParaRPr lang="en-IN" sz="2500" b="0" dirty="0">
              <a:solidFill>
                <a:srgbClr val="FFFFFF"/>
              </a:solidFill>
              <a:effectLst/>
              <a:latin typeface="Consolas" panose="020B0609020204030204" pitchFamily="49" charset="0"/>
            </a:endParaRPr>
          </a:p>
          <a:p>
            <a:pPr marL="0" indent="0">
              <a:lnSpc>
                <a:spcPct val="100000"/>
              </a:lnSpc>
              <a:buNone/>
            </a:pPr>
            <a:br>
              <a:rPr lang="en-IN" sz="2500" b="0" dirty="0">
                <a:solidFill>
                  <a:srgbClr val="FFFFFF"/>
                </a:solidFill>
                <a:effectLst/>
                <a:latin typeface="Consolas" panose="020B0609020204030204" pitchFamily="49" charset="0"/>
              </a:rPr>
            </a:br>
            <a:br>
              <a:rPr lang="en-IN" sz="2500" b="0" dirty="0">
                <a:solidFill>
                  <a:srgbClr val="FFFFFF"/>
                </a:solidFill>
                <a:effectLst/>
                <a:latin typeface="Consolas" panose="020B0609020204030204" pitchFamily="49" charset="0"/>
              </a:rPr>
            </a:br>
            <a:r>
              <a:rPr lang="en-IN" sz="2500" b="0" dirty="0">
                <a:solidFill>
                  <a:srgbClr val="89DDFF"/>
                </a:solidFill>
                <a:effectLst/>
                <a:latin typeface="Consolas" panose="020B0609020204030204" pitchFamily="49" charset="0"/>
              </a:rPr>
              <a:t>#</a:t>
            </a:r>
            <a:r>
              <a:rPr lang="en-IN" sz="2500" b="0" dirty="0">
                <a:solidFill>
                  <a:srgbClr val="48515E"/>
                </a:solidFill>
                <a:effectLst/>
                <a:latin typeface="Consolas" panose="020B0609020204030204" pitchFamily="49" charset="0"/>
              </a:rPr>
              <a:t> Load Camera</a:t>
            </a:r>
            <a:endParaRPr lang="en-IN" sz="2500" b="0" dirty="0">
              <a:solidFill>
                <a:srgbClr val="FFFFFF"/>
              </a:solidFill>
              <a:effectLst/>
              <a:latin typeface="Consolas" panose="020B0609020204030204" pitchFamily="49" charset="0"/>
            </a:endParaRPr>
          </a:p>
          <a:p>
            <a:pPr marL="0" indent="0">
              <a:lnSpc>
                <a:spcPct val="100000"/>
              </a:lnSpc>
              <a:buNone/>
            </a:pPr>
            <a:r>
              <a:rPr lang="en-IN" sz="2500" b="0" dirty="0">
                <a:solidFill>
                  <a:srgbClr val="F78C6C"/>
                </a:solidFill>
                <a:effectLst/>
                <a:latin typeface="Consolas" panose="020B0609020204030204" pitchFamily="49" charset="0"/>
              </a:rPr>
              <a:t>cap = cv2</a:t>
            </a:r>
            <a:r>
              <a:rPr lang="en-IN" sz="2500" b="0" dirty="0">
                <a:solidFill>
                  <a:srgbClr val="89DDFF"/>
                </a:solidFill>
                <a:effectLst/>
                <a:latin typeface="Consolas" panose="020B0609020204030204" pitchFamily="49" charset="0"/>
              </a:rPr>
              <a:t>.</a:t>
            </a:r>
            <a:r>
              <a:rPr lang="en-IN" sz="2500" b="0" dirty="0">
                <a:solidFill>
                  <a:srgbClr val="00B7FF"/>
                </a:solidFill>
                <a:effectLst/>
                <a:latin typeface="Consolas" panose="020B0609020204030204" pitchFamily="49" charset="0"/>
              </a:rPr>
              <a:t>VideoCapture</a:t>
            </a:r>
            <a:r>
              <a:rPr lang="en-IN" sz="2500" b="0" dirty="0">
                <a:solidFill>
                  <a:srgbClr val="89DDFF"/>
                </a:solidFill>
                <a:effectLst/>
                <a:latin typeface="Consolas" panose="020B0609020204030204" pitchFamily="49" charset="0"/>
              </a:rPr>
              <a:t>(</a:t>
            </a:r>
            <a:r>
              <a:rPr lang="en-IN" sz="2500" b="0" dirty="0">
                <a:solidFill>
                  <a:srgbClr val="FC626A"/>
                </a:solidFill>
                <a:effectLst/>
                <a:latin typeface="Consolas" panose="020B0609020204030204" pitchFamily="49" charset="0"/>
              </a:rPr>
              <a:t>0</a:t>
            </a:r>
            <a:r>
              <a:rPr lang="en-IN" sz="2500" b="0" dirty="0">
                <a:solidFill>
                  <a:srgbClr val="89DDFF"/>
                </a:solidFill>
                <a:effectLst/>
                <a:latin typeface="Consolas" panose="020B0609020204030204" pitchFamily="49" charset="0"/>
              </a:rPr>
              <a:t>)</a:t>
            </a:r>
            <a:endParaRPr lang="en-IN" sz="2500" b="0" dirty="0">
              <a:solidFill>
                <a:srgbClr val="FFFFFF"/>
              </a:solidFill>
              <a:effectLst/>
              <a:latin typeface="Consolas" panose="020B0609020204030204" pitchFamily="49" charset="0"/>
            </a:endParaRPr>
          </a:p>
          <a:p>
            <a:pPr marL="0" indent="0">
              <a:lnSpc>
                <a:spcPct val="100000"/>
              </a:lnSpc>
              <a:buNone/>
            </a:pPr>
            <a:br>
              <a:rPr lang="en-IN" sz="1400" b="0" dirty="0">
                <a:solidFill>
                  <a:srgbClr val="FFFFFF"/>
                </a:solidFill>
                <a:effectLst/>
                <a:latin typeface="Consolas" panose="020B0609020204030204" pitchFamily="49" charset="0"/>
              </a:rPr>
            </a:br>
            <a:br>
              <a:rPr lang="en-IN" sz="1400" b="0" dirty="0">
                <a:solidFill>
                  <a:srgbClr val="FFFFFF"/>
                </a:solidFill>
                <a:effectLst/>
                <a:latin typeface="Consolas" panose="020B0609020204030204" pitchFamily="49" charset="0"/>
              </a:rPr>
            </a:br>
            <a:r>
              <a:rPr lang="en-IN" sz="2200" b="0" dirty="0">
                <a:solidFill>
                  <a:srgbClr val="89DDFF"/>
                </a:solidFill>
                <a:effectLst/>
                <a:latin typeface="Consolas" panose="020B0609020204030204" pitchFamily="49" charset="0"/>
              </a:rPr>
              <a:t>while</a:t>
            </a:r>
            <a:r>
              <a:rPr lang="en-IN" sz="2200" b="0" dirty="0">
                <a:solidFill>
                  <a:srgbClr val="F78C6C"/>
                </a:solidFill>
                <a:effectLst/>
                <a:latin typeface="Consolas" panose="020B0609020204030204" pitchFamily="49" charset="0"/>
              </a:rPr>
              <a:t> True</a:t>
            </a:r>
            <a:r>
              <a:rPr lang="en-IN" sz="2200" b="0" dirty="0">
                <a:solidFill>
                  <a:srgbClr val="89DDFF"/>
                </a:solidFill>
                <a:effectLst/>
                <a:latin typeface="Consolas" panose="020B0609020204030204" pitchFamily="49" charset="0"/>
              </a:rPr>
              <a:t>:</a:t>
            </a:r>
            <a:endParaRPr lang="en-IN" sz="2200" b="0" dirty="0">
              <a:solidFill>
                <a:srgbClr val="FFFFFF"/>
              </a:solidFill>
              <a:effectLst/>
              <a:latin typeface="Consolas" panose="020B0609020204030204" pitchFamily="49" charset="0"/>
            </a:endParaRPr>
          </a:p>
          <a:p>
            <a:pPr marL="0" indent="0">
              <a:lnSpc>
                <a:spcPct val="100000"/>
              </a:lnSpc>
              <a:buNone/>
            </a:pPr>
            <a:r>
              <a:rPr lang="en-IN" sz="2200" b="0" dirty="0">
                <a:solidFill>
                  <a:srgbClr val="F78C6C"/>
                </a:solidFill>
                <a:effectLst/>
                <a:latin typeface="Consolas" panose="020B0609020204030204" pitchFamily="49" charset="0"/>
              </a:rPr>
              <a:t>    ret</a:t>
            </a:r>
            <a:r>
              <a:rPr lang="en-IN" sz="2200" b="0" dirty="0">
                <a:solidFill>
                  <a:srgbClr val="89DDFF"/>
                </a:solidFill>
                <a:effectLst/>
                <a:latin typeface="Consolas" panose="020B0609020204030204" pitchFamily="49" charset="0"/>
              </a:rPr>
              <a:t>,</a:t>
            </a:r>
            <a:r>
              <a:rPr lang="en-IN" sz="2200" b="0" dirty="0">
                <a:solidFill>
                  <a:srgbClr val="F78C6C"/>
                </a:solidFill>
                <a:effectLst/>
                <a:latin typeface="Consolas" panose="020B0609020204030204" pitchFamily="49" charset="0"/>
              </a:rPr>
              <a:t> frame = </a:t>
            </a:r>
            <a:r>
              <a:rPr lang="en-IN" sz="2200" b="0" dirty="0" err="1">
                <a:solidFill>
                  <a:srgbClr val="F78C6C"/>
                </a:solidFill>
                <a:effectLst/>
                <a:latin typeface="Consolas" panose="020B0609020204030204" pitchFamily="49" charset="0"/>
              </a:rPr>
              <a:t>cap</a:t>
            </a:r>
            <a:r>
              <a:rPr lang="en-IN" sz="2200" b="0" dirty="0" err="1">
                <a:solidFill>
                  <a:srgbClr val="89DDFF"/>
                </a:solidFill>
                <a:effectLst/>
                <a:latin typeface="Consolas" panose="020B0609020204030204" pitchFamily="49" charset="0"/>
              </a:rPr>
              <a:t>.</a:t>
            </a:r>
            <a:r>
              <a:rPr lang="en-IN" sz="2200" b="0" dirty="0" err="1">
                <a:solidFill>
                  <a:srgbClr val="00B7FF"/>
                </a:solidFill>
                <a:effectLst/>
                <a:latin typeface="Consolas" panose="020B0609020204030204" pitchFamily="49" charset="0"/>
              </a:rPr>
              <a:t>read</a:t>
            </a:r>
            <a:r>
              <a:rPr lang="en-IN" sz="2200" b="0" dirty="0">
                <a:solidFill>
                  <a:srgbClr val="89DDFF"/>
                </a:solidFill>
                <a:effectLst/>
                <a:latin typeface="Consolas" panose="020B0609020204030204" pitchFamily="49" charset="0"/>
              </a:rPr>
              <a:t>()</a:t>
            </a:r>
            <a:endParaRPr lang="en-IN" sz="2200" b="0" dirty="0">
              <a:solidFill>
                <a:srgbClr val="FFFFFF"/>
              </a:solidFill>
              <a:effectLst/>
              <a:latin typeface="Consolas" panose="020B0609020204030204" pitchFamily="49" charset="0"/>
            </a:endParaRPr>
          </a:p>
          <a:p>
            <a:pPr marL="0" indent="0">
              <a:lnSpc>
                <a:spcPct val="100000"/>
              </a:lnSpc>
              <a:buNone/>
            </a:pPr>
            <a:r>
              <a:rPr lang="en-IN" sz="2200" b="0" dirty="0">
                <a:solidFill>
                  <a:srgbClr val="F78C6C"/>
                </a:solidFill>
                <a:effectLst/>
                <a:latin typeface="Consolas" panose="020B0609020204030204" pitchFamily="49" charset="0"/>
              </a:rPr>
              <a:t>    </a:t>
            </a:r>
            <a:r>
              <a:rPr lang="en-IN" sz="2200" b="0" dirty="0">
                <a:solidFill>
                  <a:srgbClr val="89DDFF"/>
                </a:solidFill>
                <a:effectLst/>
                <a:latin typeface="Consolas" panose="020B0609020204030204" pitchFamily="49" charset="0"/>
              </a:rPr>
              <a:t>#</a:t>
            </a:r>
            <a:r>
              <a:rPr lang="en-IN" sz="2200" b="0" dirty="0">
                <a:solidFill>
                  <a:srgbClr val="48515E"/>
                </a:solidFill>
                <a:effectLst/>
                <a:latin typeface="Consolas" panose="020B0609020204030204" pitchFamily="49" charset="0"/>
              </a:rPr>
              <a:t> Detect Faces</a:t>
            </a:r>
            <a:endParaRPr lang="en-IN" sz="2200" b="0" dirty="0">
              <a:solidFill>
                <a:srgbClr val="FFFFFF"/>
              </a:solidFill>
              <a:effectLst/>
              <a:latin typeface="Consolas" panose="020B0609020204030204" pitchFamily="49" charset="0"/>
            </a:endParaRPr>
          </a:p>
          <a:p>
            <a:pPr marL="0" indent="0">
              <a:lnSpc>
                <a:spcPct val="100000"/>
              </a:lnSpc>
              <a:buNone/>
            </a:pPr>
            <a:r>
              <a:rPr lang="en-IN" sz="2200" b="0" dirty="0">
                <a:solidFill>
                  <a:srgbClr val="F78C6C"/>
                </a:solidFill>
                <a:effectLst/>
                <a:latin typeface="Consolas" panose="020B0609020204030204" pitchFamily="49" charset="0"/>
              </a:rPr>
              <a:t>    </a:t>
            </a:r>
            <a:r>
              <a:rPr lang="en-IN" sz="2200" b="0" dirty="0" err="1">
                <a:solidFill>
                  <a:srgbClr val="F78C6C"/>
                </a:solidFill>
                <a:effectLst/>
                <a:latin typeface="Consolas" panose="020B0609020204030204" pitchFamily="49" charset="0"/>
              </a:rPr>
              <a:t>face_locations</a:t>
            </a:r>
            <a:r>
              <a:rPr lang="en-IN" sz="2200" b="0" dirty="0">
                <a:solidFill>
                  <a:srgbClr val="89DDFF"/>
                </a:solidFill>
                <a:effectLst/>
                <a:latin typeface="Consolas" panose="020B0609020204030204" pitchFamily="49" charset="0"/>
              </a:rPr>
              <a:t>,</a:t>
            </a:r>
            <a:r>
              <a:rPr lang="en-IN" sz="2200" b="0" dirty="0">
                <a:solidFill>
                  <a:srgbClr val="F78C6C"/>
                </a:solidFill>
                <a:effectLst/>
                <a:latin typeface="Consolas" panose="020B0609020204030204" pitchFamily="49" charset="0"/>
              </a:rPr>
              <a:t> </a:t>
            </a:r>
            <a:r>
              <a:rPr lang="en-IN" sz="2200" b="0" dirty="0" err="1">
                <a:solidFill>
                  <a:srgbClr val="F78C6C"/>
                </a:solidFill>
                <a:effectLst/>
                <a:latin typeface="Consolas" panose="020B0609020204030204" pitchFamily="49" charset="0"/>
              </a:rPr>
              <a:t>face_names</a:t>
            </a:r>
            <a:r>
              <a:rPr lang="en-IN" sz="2200" b="0" dirty="0">
                <a:solidFill>
                  <a:srgbClr val="F78C6C"/>
                </a:solidFill>
                <a:effectLst/>
                <a:latin typeface="Consolas" panose="020B0609020204030204" pitchFamily="49" charset="0"/>
              </a:rPr>
              <a:t> = </a:t>
            </a:r>
            <a:r>
              <a:rPr lang="en-IN" sz="2200" b="0" dirty="0" err="1">
                <a:solidFill>
                  <a:srgbClr val="00B7FF"/>
                </a:solidFill>
                <a:effectLst/>
                <a:latin typeface="Consolas" panose="020B0609020204030204" pitchFamily="49" charset="0"/>
              </a:rPr>
              <a:t>detect_known_faces</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frame</a:t>
            </a:r>
            <a:r>
              <a:rPr lang="en-IN" sz="2200" b="0" dirty="0">
                <a:solidFill>
                  <a:srgbClr val="89DDFF"/>
                </a:solidFill>
                <a:effectLst/>
                <a:latin typeface="Consolas" panose="020B0609020204030204" pitchFamily="49" charset="0"/>
              </a:rPr>
              <a:t>)</a:t>
            </a:r>
            <a:endParaRPr lang="en-IN" sz="2200" b="0" dirty="0">
              <a:solidFill>
                <a:srgbClr val="FFFFFF"/>
              </a:solidFill>
              <a:effectLst/>
              <a:latin typeface="Consolas" panose="020B0609020204030204" pitchFamily="49" charset="0"/>
            </a:endParaRPr>
          </a:p>
          <a:p>
            <a:pPr marL="0" indent="0">
              <a:lnSpc>
                <a:spcPct val="100000"/>
              </a:lnSpc>
              <a:buNone/>
            </a:pPr>
            <a:r>
              <a:rPr lang="en-IN" sz="2200" b="0" dirty="0">
                <a:solidFill>
                  <a:srgbClr val="F78C6C"/>
                </a:solidFill>
                <a:effectLst/>
                <a:latin typeface="Consolas" panose="020B0609020204030204" pitchFamily="49" charset="0"/>
              </a:rPr>
              <a:t>    </a:t>
            </a:r>
            <a:r>
              <a:rPr lang="en-IN" sz="2200" b="0" dirty="0">
                <a:solidFill>
                  <a:srgbClr val="89DDFF"/>
                </a:solidFill>
                <a:effectLst/>
                <a:latin typeface="Consolas" panose="020B0609020204030204" pitchFamily="49" charset="0"/>
              </a:rPr>
              <a:t>for</a:t>
            </a:r>
            <a:r>
              <a:rPr lang="en-IN" sz="2200" b="0" dirty="0">
                <a:solidFill>
                  <a:srgbClr val="F78C6C"/>
                </a:solidFill>
                <a:effectLst/>
                <a:latin typeface="Consolas" panose="020B0609020204030204" pitchFamily="49" charset="0"/>
              </a:rPr>
              <a:t> </a:t>
            </a:r>
            <a:r>
              <a:rPr lang="en-IN" sz="2200" b="0" dirty="0" err="1">
                <a:solidFill>
                  <a:srgbClr val="F78C6C"/>
                </a:solidFill>
                <a:effectLst/>
                <a:latin typeface="Consolas" panose="020B0609020204030204" pitchFamily="49" charset="0"/>
              </a:rPr>
              <a:t>face_loc</a:t>
            </a:r>
            <a:r>
              <a:rPr lang="en-IN" sz="2200" b="0" dirty="0">
                <a:solidFill>
                  <a:srgbClr val="89DDFF"/>
                </a:solidFill>
                <a:effectLst/>
                <a:latin typeface="Consolas" panose="020B0609020204030204" pitchFamily="49" charset="0"/>
              </a:rPr>
              <a:t>,</a:t>
            </a:r>
            <a:r>
              <a:rPr lang="en-IN" sz="2200" b="0" dirty="0">
                <a:solidFill>
                  <a:srgbClr val="F78C6C"/>
                </a:solidFill>
                <a:effectLst/>
                <a:latin typeface="Consolas" panose="020B0609020204030204" pitchFamily="49" charset="0"/>
              </a:rPr>
              <a:t> name </a:t>
            </a:r>
            <a:r>
              <a:rPr lang="en-IN" sz="2200" b="0" dirty="0">
                <a:solidFill>
                  <a:srgbClr val="89DDFF"/>
                </a:solidFill>
                <a:effectLst/>
                <a:latin typeface="Consolas" panose="020B0609020204030204" pitchFamily="49" charset="0"/>
              </a:rPr>
              <a:t>in</a:t>
            </a:r>
            <a:r>
              <a:rPr lang="en-IN" sz="2200" b="0" dirty="0">
                <a:solidFill>
                  <a:srgbClr val="F78C6C"/>
                </a:solidFill>
                <a:effectLst/>
                <a:latin typeface="Consolas" panose="020B0609020204030204" pitchFamily="49" charset="0"/>
              </a:rPr>
              <a:t> </a:t>
            </a:r>
            <a:r>
              <a:rPr lang="en-IN" sz="2200" b="0" dirty="0">
                <a:solidFill>
                  <a:srgbClr val="95B1EC"/>
                </a:solidFill>
                <a:effectLst/>
                <a:latin typeface="Consolas" panose="020B0609020204030204" pitchFamily="49" charset="0"/>
              </a:rPr>
              <a:t>zip</a:t>
            </a:r>
            <a:r>
              <a:rPr lang="en-IN" sz="2200" b="0" dirty="0">
                <a:solidFill>
                  <a:srgbClr val="89DDFF"/>
                </a:solidFill>
                <a:effectLst/>
                <a:latin typeface="Consolas" panose="020B0609020204030204" pitchFamily="49" charset="0"/>
              </a:rPr>
              <a:t>(</a:t>
            </a:r>
            <a:r>
              <a:rPr lang="en-IN" sz="2200" b="0" dirty="0" err="1">
                <a:solidFill>
                  <a:srgbClr val="FC626A"/>
                </a:solidFill>
                <a:effectLst/>
                <a:latin typeface="Consolas" panose="020B0609020204030204" pitchFamily="49" charset="0"/>
              </a:rPr>
              <a:t>face_locations</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 </a:t>
            </a:r>
            <a:r>
              <a:rPr lang="en-IN" sz="2200" b="0" dirty="0" err="1">
                <a:solidFill>
                  <a:srgbClr val="FC626A"/>
                </a:solidFill>
                <a:effectLst/>
                <a:latin typeface="Consolas" panose="020B0609020204030204" pitchFamily="49" charset="0"/>
              </a:rPr>
              <a:t>face_names</a:t>
            </a:r>
            <a:r>
              <a:rPr lang="en-IN" sz="2200" b="0" dirty="0">
                <a:solidFill>
                  <a:srgbClr val="89DDFF"/>
                </a:solidFill>
                <a:effectLst/>
                <a:latin typeface="Consolas" panose="020B0609020204030204" pitchFamily="49" charset="0"/>
              </a:rPr>
              <a:t>):</a:t>
            </a:r>
            <a:endParaRPr lang="en-IN" sz="2200" b="0" dirty="0">
              <a:solidFill>
                <a:srgbClr val="FFFFFF"/>
              </a:solidFill>
              <a:effectLst/>
              <a:latin typeface="Consolas" panose="020B0609020204030204" pitchFamily="49" charset="0"/>
            </a:endParaRPr>
          </a:p>
          <a:p>
            <a:pPr marL="0" indent="0">
              <a:lnSpc>
                <a:spcPct val="100000"/>
              </a:lnSpc>
              <a:buNone/>
            </a:pPr>
            <a:r>
              <a:rPr lang="en-IN" sz="2200" b="0" dirty="0">
                <a:solidFill>
                  <a:srgbClr val="F78C6C"/>
                </a:solidFill>
                <a:effectLst/>
                <a:latin typeface="Consolas" panose="020B0609020204030204" pitchFamily="49" charset="0"/>
              </a:rPr>
              <a:t>        y1</a:t>
            </a:r>
            <a:r>
              <a:rPr lang="en-IN" sz="2200" b="0" dirty="0">
                <a:solidFill>
                  <a:srgbClr val="89DDFF"/>
                </a:solidFill>
                <a:effectLst/>
                <a:latin typeface="Consolas" panose="020B0609020204030204" pitchFamily="49" charset="0"/>
              </a:rPr>
              <a:t>,</a:t>
            </a:r>
            <a:r>
              <a:rPr lang="en-IN" sz="2200" b="0" dirty="0">
                <a:solidFill>
                  <a:srgbClr val="F78C6C"/>
                </a:solidFill>
                <a:effectLst/>
                <a:latin typeface="Consolas" panose="020B0609020204030204" pitchFamily="49" charset="0"/>
              </a:rPr>
              <a:t> x2</a:t>
            </a:r>
            <a:r>
              <a:rPr lang="en-IN" sz="2200" b="0" dirty="0">
                <a:solidFill>
                  <a:srgbClr val="89DDFF"/>
                </a:solidFill>
                <a:effectLst/>
                <a:latin typeface="Consolas" panose="020B0609020204030204" pitchFamily="49" charset="0"/>
              </a:rPr>
              <a:t>,</a:t>
            </a:r>
            <a:r>
              <a:rPr lang="en-IN" sz="2200" b="0" dirty="0">
                <a:solidFill>
                  <a:srgbClr val="F78C6C"/>
                </a:solidFill>
                <a:effectLst/>
                <a:latin typeface="Consolas" panose="020B0609020204030204" pitchFamily="49" charset="0"/>
              </a:rPr>
              <a:t> y2</a:t>
            </a:r>
            <a:r>
              <a:rPr lang="en-IN" sz="2200" b="0" dirty="0">
                <a:solidFill>
                  <a:srgbClr val="89DDFF"/>
                </a:solidFill>
                <a:effectLst/>
                <a:latin typeface="Consolas" panose="020B0609020204030204" pitchFamily="49" charset="0"/>
              </a:rPr>
              <a:t>,</a:t>
            </a:r>
            <a:r>
              <a:rPr lang="en-IN" sz="2200" b="0" dirty="0">
                <a:solidFill>
                  <a:srgbClr val="F78C6C"/>
                </a:solidFill>
                <a:effectLst/>
                <a:latin typeface="Consolas" panose="020B0609020204030204" pitchFamily="49" charset="0"/>
              </a:rPr>
              <a:t> x1 = </a:t>
            </a:r>
            <a:r>
              <a:rPr lang="en-IN" sz="2200" b="0" dirty="0" err="1">
                <a:solidFill>
                  <a:srgbClr val="FC626A"/>
                </a:solidFill>
                <a:effectLst/>
                <a:latin typeface="Consolas" panose="020B0609020204030204" pitchFamily="49" charset="0"/>
              </a:rPr>
              <a:t>face_loc</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0</a:t>
            </a:r>
            <a:r>
              <a:rPr lang="en-IN" sz="2200" b="0" dirty="0">
                <a:solidFill>
                  <a:srgbClr val="89DDFF"/>
                </a:solidFill>
                <a:effectLst/>
                <a:latin typeface="Consolas" panose="020B0609020204030204" pitchFamily="49" charset="0"/>
              </a:rPr>
              <a:t>],</a:t>
            </a:r>
            <a:r>
              <a:rPr lang="en-IN" sz="2200" b="0" dirty="0">
                <a:solidFill>
                  <a:srgbClr val="F78C6C"/>
                </a:solidFill>
                <a:effectLst/>
                <a:latin typeface="Consolas" panose="020B0609020204030204" pitchFamily="49" charset="0"/>
              </a:rPr>
              <a:t> </a:t>
            </a:r>
            <a:r>
              <a:rPr lang="en-IN" sz="2200" b="0" dirty="0" err="1">
                <a:solidFill>
                  <a:srgbClr val="FC626A"/>
                </a:solidFill>
                <a:effectLst/>
                <a:latin typeface="Consolas" panose="020B0609020204030204" pitchFamily="49" charset="0"/>
              </a:rPr>
              <a:t>face_loc</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1</a:t>
            </a:r>
            <a:r>
              <a:rPr lang="en-IN" sz="2200" b="0" dirty="0">
                <a:solidFill>
                  <a:srgbClr val="89DDFF"/>
                </a:solidFill>
                <a:effectLst/>
                <a:latin typeface="Consolas" panose="020B0609020204030204" pitchFamily="49" charset="0"/>
              </a:rPr>
              <a:t>],</a:t>
            </a:r>
            <a:r>
              <a:rPr lang="en-IN" sz="2200" b="0" dirty="0">
                <a:solidFill>
                  <a:srgbClr val="F78C6C"/>
                </a:solidFill>
                <a:effectLst/>
                <a:latin typeface="Consolas" panose="020B0609020204030204" pitchFamily="49" charset="0"/>
              </a:rPr>
              <a:t> </a:t>
            </a:r>
            <a:r>
              <a:rPr lang="en-IN" sz="2200" b="0" dirty="0" err="1">
                <a:solidFill>
                  <a:srgbClr val="FC626A"/>
                </a:solidFill>
                <a:effectLst/>
                <a:latin typeface="Consolas" panose="020B0609020204030204" pitchFamily="49" charset="0"/>
              </a:rPr>
              <a:t>face_loc</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2</a:t>
            </a:r>
            <a:r>
              <a:rPr lang="en-IN" sz="2200" b="0" dirty="0">
                <a:solidFill>
                  <a:srgbClr val="89DDFF"/>
                </a:solidFill>
                <a:effectLst/>
                <a:latin typeface="Consolas" panose="020B0609020204030204" pitchFamily="49" charset="0"/>
              </a:rPr>
              <a:t>],</a:t>
            </a:r>
            <a:r>
              <a:rPr lang="en-IN" sz="2200" b="0" dirty="0">
                <a:solidFill>
                  <a:srgbClr val="F78C6C"/>
                </a:solidFill>
                <a:effectLst/>
                <a:latin typeface="Consolas" panose="020B0609020204030204" pitchFamily="49" charset="0"/>
              </a:rPr>
              <a:t> </a:t>
            </a:r>
            <a:r>
              <a:rPr lang="en-IN" sz="2200" b="0" dirty="0" err="1">
                <a:solidFill>
                  <a:srgbClr val="FC626A"/>
                </a:solidFill>
                <a:effectLst/>
                <a:latin typeface="Consolas" panose="020B0609020204030204" pitchFamily="49" charset="0"/>
              </a:rPr>
              <a:t>face_loc</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3</a:t>
            </a:r>
            <a:r>
              <a:rPr lang="en-IN" sz="2200" b="0" dirty="0">
                <a:solidFill>
                  <a:srgbClr val="89DDFF"/>
                </a:solidFill>
                <a:effectLst/>
                <a:latin typeface="Consolas" panose="020B0609020204030204" pitchFamily="49" charset="0"/>
              </a:rPr>
              <a:t>]</a:t>
            </a:r>
            <a:endParaRPr lang="en-IN" sz="2200" b="0" dirty="0">
              <a:solidFill>
                <a:srgbClr val="FFFFFF"/>
              </a:solidFill>
              <a:effectLst/>
              <a:latin typeface="Consolas" panose="020B0609020204030204" pitchFamily="49" charset="0"/>
            </a:endParaRPr>
          </a:p>
          <a:p>
            <a:pPr marL="0" indent="0">
              <a:lnSpc>
                <a:spcPct val="100000"/>
              </a:lnSpc>
              <a:buNone/>
            </a:pPr>
            <a:br>
              <a:rPr lang="en-IN" sz="2200" b="0" dirty="0">
                <a:solidFill>
                  <a:srgbClr val="FFFFFF"/>
                </a:solidFill>
                <a:effectLst/>
                <a:latin typeface="Consolas" panose="020B0609020204030204" pitchFamily="49" charset="0"/>
              </a:rPr>
            </a:br>
            <a:r>
              <a:rPr lang="en-IN" sz="2200" b="0" dirty="0">
                <a:solidFill>
                  <a:srgbClr val="F78C6C"/>
                </a:solidFill>
                <a:effectLst/>
                <a:latin typeface="Consolas" panose="020B0609020204030204" pitchFamily="49" charset="0"/>
              </a:rPr>
              <a:t>        cv2</a:t>
            </a:r>
            <a:r>
              <a:rPr lang="en-IN" sz="2200" b="0" dirty="0">
                <a:solidFill>
                  <a:srgbClr val="89DDFF"/>
                </a:solidFill>
                <a:effectLst/>
                <a:latin typeface="Consolas" panose="020B0609020204030204" pitchFamily="49" charset="0"/>
              </a:rPr>
              <a:t>.</a:t>
            </a:r>
            <a:r>
              <a:rPr lang="en-IN" sz="2200" b="0" dirty="0">
                <a:solidFill>
                  <a:srgbClr val="00B7FF"/>
                </a:solidFill>
                <a:effectLst/>
                <a:latin typeface="Consolas" panose="020B0609020204030204" pitchFamily="49" charset="0"/>
              </a:rPr>
              <a:t>putText</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frame</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 name</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x1</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 y1 - 10</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 cv2</a:t>
            </a:r>
            <a:r>
              <a:rPr lang="en-IN" sz="2200" b="0" dirty="0">
                <a:solidFill>
                  <a:srgbClr val="89DDFF"/>
                </a:solidFill>
                <a:effectLst/>
                <a:latin typeface="Consolas" panose="020B0609020204030204" pitchFamily="49" charset="0"/>
              </a:rPr>
              <a:t>.</a:t>
            </a:r>
            <a:r>
              <a:rPr lang="en-IN" sz="2200" b="0" dirty="0">
                <a:solidFill>
                  <a:srgbClr val="FAA84B"/>
                </a:solidFill>
                <a:effectLst/>
                <a:latin typeface="Consolas" panose="020B0609020204030204" pitchFamily="49" charset="0"/>
              </a:rPr>
              <a:t>FONT_HERSHEY_DUPLEX</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 1</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 </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0</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 0</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 200</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 2</a:t>
            </a:r>
            <a:r>
              <a:rPr lang="en-IN" sz="2200" b="0" dirty="0">
                <a:solidFill>
                  <a:srgbClr val="89DDFF"/>
                </a:solidFill>
                <a:effectLst/>
                <a:latin typeface="Consolas" panose="020B0609020204030204" pitchFamily="49" charset="0"/>
              </a:rPr>
              <a:t>)</a:t>
            </a:r>
            <a:endParaRPr lang="en-IN" sz="2200" b="0" dirty="0">
              <a:solidFill>
                <a:srgbClr val="FFFFFF"/>
              </a:solidFill>
              <a:effectLst/>
              <a:latin typeface="Consolas" panose="020B0609020204030204" pitchFamily="49" charset="0"/>
            </a:endParaRPr>
          </a:p>
          <a:p>
            <a:pPr marL="0" indent="0">
              <a:lnSpc>
                <a:spcPct val="100000"/>
              </a:lnSpc>
              <a:buNone/>
            </a:pPr>
            <a:r>
              <a:rPr lang="en-IN" sz="2200" b="0" dirty="0">
                <a:solidFill>
                  <a:srgbClr val="F78C6C"/>
                </a:solidFill>
                <a:effectLst/>
                <a:latin typeface="Consolas" panose="020B0609020204030204" pitchFamily="49" charset="0"/>
              </a:rPr>
              <a:t>        cv2</a:t>
            </a:r>
            <a:r>
              <a:rPr lang="en-IN" sz="2200" b="0" dirty="0">
                <a:solidFill>
                  <a:srgbClr val="89DDFF"/>
                </a:solidFill>
                <a:effectLst/>
                <a:latin typeface="Consolas" panose="020B0609020204030204" pitchFamily="49" charset="0"/>
              </a:rPr>
              <a:t>.</a:t>
            </a:r>
            <a:r>
              <a:rPr lang="en-IN" sz="2200" b="0" dirty="0">
                <a:solidFill>
                  <a:srgbClr val="00B7FF"/>
                </a:solidFill>
                <a:effectLst/>
                <a:latin typeface="Consolas" panose="020B0609020204030204" pitchFamily="49" charset="0"/>
              </a:rPr>
              <a:t>rectangle</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frame</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 </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x1</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 y1</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 </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x2</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 y2</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 </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200</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 0</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 0</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 4</a:t>
            </a:r>
            <a:r>
              <a:rPr lang="en-IN" sz="2200" b="0" dirty="0">
                <a:solidFill>
                  <a:srgbClr val="89DDFF"/>
                </a:solidFill>
                <a:effectLst/>
                <a:latin typeface="Consolas" panose="020B0609020204030204" pitchFamily="49" charset="0"/>
              </a:rPr>
              <a:t>)</a:t>
            </a:r>
            <a:endParaRPr lang="en-IN" sz="2200" b="0" dirty="0">
              <a:solidFill>
                <a:srgbClr val="FFFFFF"/>
              </a:solidFill>
              <a:effectLst/>
              <a:latin typeface="Consolas" panose="020B0609020204030204" pitchFamily="49" charset="0"/>
            </a:endParaRPr>
          </a:p>
          <a:p>
            <a:pPr marL="0" indent="0">
              <a:lnSpc>
                <a:spcPct val="100000"/>
              </a:lnSpc>
              <a:buNone/>
            </a:pPr>
            <a:br>
              <a:rPr lang="en-IN" sz="2200" b="0" dirty="0">
                <a:solidFill>
                  <a:srgbClr val="FFFFFF"/>
                </a:solidFill>
                <a:effectLst/>
                <a:latin typeface="Consolas" panose="020B0609020204030204" pitchFamily="49" charset="0"/>
              </a:rPr>
            </a:br>
            <a:r>
              <a:rPr lang="en-IN" sz="2200" b="0" dirty="0">
                <a:solidFill>
                  <a:srgbClr val="F78C6C"/>
                </a:solidFill>
                <a:effectLst/>
                <a:latin typeface="Consolas" panose="020B0609020204030204" pitchFamily="49" charset="0"/>
              </a:rPr>
              <a:t>    cv2</a:t>
            </a:r>
            <a:r>
              <a:rPr lang="en-IN" sz="2200" b="0" dirty="0">
                <a:solidFill>
                  <a:srgbClr val="89DDFF"/>
                </a:solidFill>
                <a:effectLst/>
                <a:latin typeface="Consolas" panose="020B0609020204030204" pitchFamily="49" charset="0"/>
              </a:rPr>
              <a:t>.</a:t>
            </a:r>
            <a:r>
              <a:rPr lang="en-IN" sz="2200" b="0" dirty="0">
                <a:solidFill>
                  <a:srgbClr val="00B7FF"/>
                </a:solidFill>
                <a:effectLst/>
                <a:latin typeface="Consolas" panose="020B0609020204030204" pitchFamily="49" charset="0"/>
              </a:rPr>
              <a:t>imshow</a:t>
            </a:r>
            <a:r>
              <a:rPr lang="en-IN" sz="2200" b="0" dirty="0">
                <a:solidFill>
                  <a:srgbClr val="89DDFF"/>
                </a:solidFill>
                <a:effectLst/>
                <a:latin typeface="Consolas" panose="020B0609020204030204" pitchFamily="49" charset="0"/>
              </a:rPr>
              <a:t>("</a:t>
            </a:r>
            <a:r>
              <a:rPr lang="en-IN" sz="2200" b="0" dirty="0">
                <a:solidFill>
                  <a:srgbClr val="C3E88D"/>
                </a:solidFill>
                <a:effectLst/>
                <a:latin typeface="Consolas" panose="020B0609020204030204" pitchFamily="49" charset="0"/>
              </a:rPr>
              <a:t>Frame</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 frame</a:t>
            </a:r>
            <a:r>
              <a:rPr lang="en-IN" sz="2200" b="0" dirty="0">
                <a:solidFill>
                  <a:srgbClr val="89DDFF"/>
                </a:solidFill>
                <a:effectLst/>
                <a:latin typeface="Consolas" panose="020B0609020204030204" pitchFamily="49" charset="0"/>
              </a:rPr>
              <a:t>)</a:t>
            </a:r>
            <a:endParaRPr lang="en-IN" sz="2200" b="0" dirty="0">
              <a:solidFill>
                <a:srgbClr val="FFFFFF"/>
              </a:solidFill>
              <a:effectLst/>
              <a:latin typeface="Consolas" panose="020B0609020204030204" pitchFamily="49" charset="0"/>
            </a:endParaRPr>
          </a:p>
          <a:p>
            <a:pPr marL="0" indent="0">
              <a:lnSpc>
                <a:spcPct val="100000"/>
              </a:lnSpc>
              <a:buNone/>
            </a:pPr>
            <a:br>
              <a:rPr lang="en-IN" sz="2200" b="0" dirty="0">
                <a:solidFill>
                  <a:srgbClr val="FFFFFF"/>
                </a:solidFill>
                <a:effectLst/>
                <a:latin typeface="Consolas" panose="020B0609020204030204" pitchFamily="49" charset="0"/>
              </a:rPr>
            </a:br>
            <a:r>
              <a:rPr lang="en-IN" sz="2200" b="0" dirty="0">
                <a:solidFill>
                  <a:srgbClr val="F78C6C"/>
                </a:solidFill>
                <a:effectLst/>
                <a:latin typeface="Consolas" panose="020B0609020204030204" pitchFamily="49" charset="0"/>
              </a:rPr>
              <a:t>    key = cv2</a:t>
            </a:r>
            <a:r>
              <a:rPr lang="en-IN" sz="2200" b="0" dirty="0">
                <a:solidFill>
                  <a:srgbClr val="89DDFF"/>
                </a:solidFill>
                <a:effectLst/>
                <a:latin typeface="Consolas" panose="020B0609020204030204" pitchFamily="49" charset="0"/>
              </a:rPr>
              <a:t>.</a:t>
            </a:r>
            <a:r>
              <a:rPr lang="en-IN" sz="2200" b="0" dirty="0">
                <a:solidFill>
                  <a:srgbClr val="00B7FF"/>
                </a:solidFill>
                <a:effectLst/>
                <a:latin typeface="Consolas" panose="020B0609020204030204" pitchFamily="49" charset="0"/>
              </a:rPr>
              <a:t>waitKey</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1</a:t>
            </a:r>
            <a:r>
              <a:rPr lang="en-IN" sz="2200" b="0" dirty="0">
                <a:solidFill>
                  <a:srgbClr val="89DDFF"/>
                </a:solidFill>
                <a:effectLst/>
                <a:latin typeface="Consolas" panose="020B0609020204030204" pitchFamily="49" charset="0"/>
              </a:rPr>
              <a:t>)</a:t>
            </a:r>
            <a:endParaRPr lang="en-IN" sz="2200" b="0" dirty="0">
              <a:solidFill>
                <a:srgbClr val="FFFFFF"/>
              </a:solidFill>
              <a:effectLst/>
              <a:latin typeface="Consolas" panose="020B0609020204030204" pitchFamily="49" charset="0"/>
            </a:endParaRPr>
          </a:p>
          <a:p>
            <a:pPr marL="0" indent="0">
              <a:lnSpc>
                <a:spcPct val="100000"/>
              </a:lnSpc>
              <a:buNone/>
            </a:pPr>
            <a:r>
              <a:rPr lang="en-IN" sz="2200" b="0" dirty="0">
                <a:solidFill>
                  <a:srgbClr val="F78C6C"/>
                </a:solidFill>
                <a:effectLst/>
                <a:latin typeface="Consolas" panose="020B0609020204030204" pitchFamily="49" charset="0"/>
              </a:rPr>
              <a:t>    </a:t>
            </a:r>
            <a:r>
              <a:rPr lang="en-IN" sz="2200" b="0" dirty="0">
                <a:solidFill>
                  <a:srgbClr val="89DDFF"/>
                </a:solidFill>
                <a:effectLst/>
                <a:latin typeface="Consolas" panose="020B0609020204030204" pitchFamily="49" charset="0"/>
              </a:rPr>
              <a:t>if</a:t>
            </a:r>
            <a:r>
              <a:rPr lang="en-IN" sz="2200" b="0" dirty="0">
                <a:solidFill>
                  <a:srgbClr val="F78C6C"/>
                </a:solidFill>
                <a:effectLst/>
                <a:latin typeface="Consolas" panose="020B0609020204030204" pitchFamily="49" charset="0"/>
              </a:rPr>
              <a:t> key == </a:t>
            </a:r>
            <a:r>
              <a:rPr lang="en-IN" sz="2200" b="0" dirty="0">
                <a:solidFill>
                  <a:srgbClr val="FC626A"/>
                </a:solidFill>
                <a:effectLst/>
                <a:latin typeface="Consolas" panose="020B0609020204030204" pitchFamily="49" charset="0"/>
              </a:rPr>
              <a:t>27</a:t>
            </a:r>
            <a:r>
              <a:rPr lang="en-IN" sz="2200" b="0" dirty="0">
                <a:solidFill>
                  <a:srgbClr val="89DDFF"/>
                </a:solidFill>
                <a:effectLst/>
                <a:latin typeface="Consolas" panose="020B0609020204030204" pitchFamily="49" charset="0"/>
              </a:rPr>
              <a:t>:</a:t>
            </a:r>
            <a:endParaRPr lang="en-IN" sz="2200" b="0" dirty="0">
              <a:solidFill>
                <a:srgbClr val="FFFFFF"/>
              </a:solidFill>
              <a:effectLst/>
              <a:latin typeface="Consolas" panose="020B0609020204030204" pitchFamily="49" charset="0"/>
            </a:endParaRPr>
          </a:p>
          <a:p>
            <a:pPr marL="0" indent="0">
              <a:lnSpc>
                <a:spcPct val="100000"/>
              </a:lnSpc>
              <a:buNone/>
            </a:pPr>
            <a:r>
              <a:rPr lang="en-IN" sz="2200" b="0" dirty="0">
                <a:solidFill>
                  <a:srgbClr val="F78C6C"/>
                </a:solidFill>
                <a:effectLst/>
                <a:latin typeface="Consolas" panose="020B0609020204030204" pitchFamily="49" charset="0"/>
              </a:rPr>
              <a:t>        </a:t>
            </a:r>
            <a:r>
              <a:rPr lang="en-IN" sz="2200" b="0" dirty="0">
                <a:solidFill>
                  <a:srgbClr val="89DDFF"/>
                </a:solidFill>
                <a:effectLst/>
                <a:latin typeface="Consolas" panose="020B0609020204030204" pitchFamily="49" charset="0"/>
              </a:rPr>
              <a:t>break</a:t>
            </a:r>
            <a:endParaRPr lang="en-IN" sz="2200" b="0" dirty="0">
              <a:solidFill>
                <a:srgbClr val="FFFFFF"/>
              </a:solidFill>
              <a:effectLst/>
              <a:latin typeface="Consolas" panose="020B0609020204030204" pitchFamily="49" charset="0"/>
            </a:endParaRPr>
          </a:p>
          <a:p>
            <a:pPr marL="0" indent="0">
              <a:lnSpc>
                <a:spcPct val="100000"/>
              </a:lnSpc>
              <a:buNone/>
            </a:pPr>
            <a:r>
              <a:rPr lang="en-IN" sz="2200" b="0" dirty="0" err="1">
                <a:solidFill>
                  <a:srgbClr val="F78C6C"/>
                </a:solidFill>
                <a:effectLst/>
                <a:latin typeface="Consolas" panose="020B0609020204030204" pitchFamily="49" charset="0"/>
              </a:rPr>
              <a:t>cap</a:t>
            </a:r>
            <a:r>
              <a:rPr lang="en-IN" sz="2200" b="0" dirty="0" err="1">
                <a:solidFill>
                  <a:srgbClr val="89DDFF"/>
                </a:solidFill>
                <a:effectLst/>
                <a:latin typeface="Consolas" panose="020B0609020204030204" pitchFamily="49" charset="0"/>
              </a:rPr>
              <a:t>.</a:t>
            </a:r>
            <a:r>
              <a:rPr lang="en-IN" sz="2200" b="0" dirty="0" err="1">
                <a:solidFill>
                  <a:srgbClr val="00B7FF"/>
                </a:solidFill>
                <a:effectLst/>
                <a:latin typeface="Consolas" panose="020B0609020204030204" pitchFamily="49" charset="0"/>
              </a:rPr>
              <a:t>release</a:t>
            </a:r>
            <a:r>
              <a:rPr lang="en-IN" sz="2200" b="0" dirty="0">
                <a:solidFill>
                  <a:srgbClr val="89DDFF"/>
                </a:solidFill>
                <a:effectLst/>
                <a:latin typeface="Consolas" panose="020B0609020204030204" pitchFamily="49" charset="0"/>
              </a:rPr>
              <a:t>()</a:t>
            </a:r>
            <a:endParaRPr lang="en-IN" sz="2200" b="0" dirty="0">
              <a:solidFill>
                <a:srgbClr val="FFFFFF"/>
              </a:solidFill>
              <a:effectLst/>
              <a:latin typeface="Consolas" panose="020B0609020204030204" pitchFamily="49" charset="0"/>
            </a:endParaRPr>
          </a:p>
          <a:p>
            <a:pPr marL="0" indent="0">
              <a:lnSpc>
                <a:spcPct val="100000"/>
              </a:lnSpc>
              <a:buNone/>
            </a:pPr>
            <a:r>
              <a:rPr lang="en-IN" sz="2200" b="0" dirty="0">
                <a:solidFill>
                  <a:srgbClr val="F78C6C"/>
                </a:solidFill>
                <a:effectLst/>
                <a:latin typeface="Consolas" panose="020B0609020204030204" pitchFamily="49" charset="0"/>
              </a:rPr>
              <a:t>cv2</a:t>
            </a:r>
            <a:r>
              <a:rPr lang="en-IN" sz="2200" b="0" dirty="0">
                <a:solidFill>
                  <a:srgbClr val="89DDFF"/>
                </a:solidFill>
                <a:effectLst/>
                <a:latin typeface="Consolas" panose="020B0609020204030204" pitchFamily="49" charset="0"/>
              </a:rPr>
              <a:t>.</a:t>
            </a:r>
            <a:r>
              <a:rPr lang="en-IN" sz="2200" b="0" dirty="0">
                <a:solidFill>
                  <a:srgbClr val="00B7FF"/>
                </a:solidFill>
                <a:effectLst/>
                <a:latin typeface="Consolas" panose="020B0609020204030204" pitchFamily="49" charset="0"/>
              </a:rPr>
              <a:t>destroyAllWindows</a:t>
            </a:r>
            <a:r>
              <a:rPr lang="en-IN" sz="2200" b="0" dirty="0">
                <a:solidFill>
                  <a:srgbClr val="89DDFF"/>
                </a:solidFill>
                <a:effectLst/>
                <a:latin typeface="Consolas" panose="020B0609020204030204" pitchFamily="49" charset="0"/>
              </a:rPr>
              <a:t>()</a:t>
            </a:r>
            <a:endParaRPr lang="en-IN" sz="2200" b="0"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173088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D7F950-416F-3212-B4A0-5225BE184D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5757" y="1516826"/>
            <a:ext cx="9083827" cy="5204911"/>
          </a:xfrm>
          <a:prstGeom prst="rect">
            <a:avLst/>
          </a:prstGeom>
        </p:spPr>
      </p:pic>
      <p:sp>
        <p:nvSpPr>
          <p:cNvPr id="7" name="TextBox 6">
            <a:extLst>
              <a:ext uri="{FF2B5EF4-FFF2-40B4-BE49-F238E27FC236}">
                <a16:creationId xmlns:a16="http://schemas.microsoft.com/office/drawing/2014/main" id="{6A60D771-A5DE-E5BD-4F97-17C22B4BD986}"/>
              </a:ext>
            </a:extLst>
          </p:cNvPr>
          <p:cNvSpPr txBox="1"/>
          <p:nvPr/>
        </p:nvSpPr>
        <p:spPr>
          <a:xfrm>
            <a:off x="1075764" y="554033"/>
            <a:ext cx="1730189" cy="584775"/>
          </a:xfrm>
          <a:prstGeom prst="rect">
            <a:avLst/>
          </a:prstGeom>
          <a:noFill/>
        </p:spPr>
        <p:txBody>
          <a:bodyPr wrap="square" rtlCol="0">
            <a:spAutoFit/>
          </a:bodyPr>
          <a:lstStyle/>
          <a:p>
            <a:r>
              <a:rPr lang="en-IN" sz="3200" dirty="0"/>
              <a:t>OUTPUT</a:t>
            </a:r>
          </a:p>
        </p:txBody>
      </p:sp>
    </p:spTree>
    <p:extLst>
      <p:ext uri="{BB962C8B-B14F-4D97-AF65-F5344CB8AC3E}">
        <p14:creationId xmlns:p14="http://schemas.microsoft.com/office/powerpoint/2010/main" val="3614478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F89C3D-4B37-B86F-ACAC-E02FCDBEC3DF}"/>
              </a:ext>
            </a:extLst>
          </p:cNvPr>
          <p:cNvSpPr>
            <a:spLocks noGrp="1"/>
          </p:cNvSpPr>
          <p:nvPr>
            <p:ph idx="1"/>
          </p:nvPr>
        </p:nvSpPr>
        <p:spPr>
          <a:xfrm>
            <a:off x="838200" y="152400"/>
            <a:ext cx="10515600" cy="6024563"/>
          </a:xfrm>
        </p:spPr>
        <p:txBody>
          <a:bodyPr/>
          <a:lstStyle/>
          <a:p>
            <a:pPr marL="0" indent="0">
              <a:lnSpc>
                <a:spcPct val="150000"/>
              </a:lnSpc>
              <a:buNone/>
            </a:pPr>
            <a:r>
              <a:rPr lang="en-US" dirty="0">
                <a:effectLst/>
                <a:latin typeface="Arial" panose="020B0604020202020204" pitchFamily="34" charset="0"/>
              </a:rPr>
              <a:t>The above is the driver code and works as expected. Though the code works as expected it also identifies the faces which are in the database with an accuracy of more than 99%. The only drawback being that the face size needs to be of a certain size or it won’t detect the face at all. However the current distance is</a:t>
            </a:r>
            <a:br>
              <a:rPr lang="en-US" dirty="0"/>
            </a:br>
            <a:r>
              <a:rPr lang="en-US" dirty="0">
                <a:effectLst/>
                <a:latin typeface="Arial" panose="020B0604020202020204" pitchFamily="34" charset="0"/>
              </a:rPr>
              <a:t>not so ideal and thus it needs to be improved further.</a:t>
            </a:r>
            <a:endParaRPr lang="en-IN" dirty="0"/>
          </a:p>
        </p:txBody>
      </p:sp>
    </p:spTree>
    <p:extLst>
      <p:ext uri="{BB962C8B-B14F-4D97-AF65-F5344CB8AC3E}">
        <p14:creationId xmlns:p14="http://schemas.microsoft.com/office/powerpoint/2010/main" val="436437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1311</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Consolas</vt:lpstr>
      <vt:lpstr>Office Theme</vt:lpstr>
      <vt:lpstr>Innovative Project Department of Computer Science and Engineering  Topic – Facial Recognition for Surveillance  Team Argus</vt:lpstr>
      <vt:lpstr>Acknowledgment</vt:lpstr>
      <vt:lpstr>Problem Statement</vt:lpstr>
      <vt:lpstr>Proposed Solution</vt:lpstr>
      <vt:lpstr>Experiment Setup &amp; Result Analysis</vt:lpstr>
      <vt:lpstr>PowerPoint Presentation</vt:lpstr>
      <vt:lpstr>PowerPoint Presentation</vt:lpstr>
      <vt:lpstr>PowerPoint Presentation</vt:lpstr>
      <vt:lpstr>PowerPoint Presentation</vt:lpstr>
      <vt:lpstr>Conclusion &amp; 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Innovative Project Department of Computer Science and Engineering  Topic – Facial Recognition for Surveillance  Team Argus</dc:title>
  <dc:creator>Deeptangshu Saha</dc:creator>
  <cp:lastModifiedBy>Deeptangshu Saha</cp:lastModifiedBy>
  <cp:revision>3</cp:revision>
  <dcterms:created xsi:type="dcterms:W3CDTF">2022-11-13T17:00:18Z</dcterms:created>
  <dcterms:modified xsi:type="dcterms:W3CDTF">2022-11-14T08:49:00Z</dcterms:modified>
</cp:coreProperties>
</file>