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9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97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4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7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4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7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FD890F-2D7D-4D4B-8C3D-1F8AEE535EA4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58093-FFF7-4CF9-B861-EE312731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6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7B26-1B14-4297-A7B7-68B85188C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61B8E-E37A-48F1-B01C-79FCEF38F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B6A47-F29F-4B28-BCA0-7991C9B3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4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2D2FFA-5714-4C1D-BCB2-877A70F49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3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F712F5-E2F6-4715-A11F-8211CD84B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63DC19-87F1-4957-B7E3-F7474C344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7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2AF594-B489-420D-8209-33A14E09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4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A1881-31DC-4D71-BA6B-4ABD31A2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0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58C4C-7AEA-498D-8F76-B4B41738E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2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D96BCA-E628-4B8F-AC96-EE9246FBB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5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5B47D-039A-45B7-B3FD-F11EE30F5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1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 Khakurel</dc:creator>
  <cp:lastModifiedBy>Garima Khakurel</cp:lastModifiedBy>
  <cp:revision>2</cp:revision>
  <dcterms:created xsi:type="dcterms:W3CDTF">2018-06-09T04:21:18Z</dcterms:created>
  <dcterms:modified xsi:type="dcterms:W3CDTF">2018-06-09T04:31:03Z</dcterms:modified>
</cp:coreProperties>
</file>