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1"/>
  </p:sldMasterIdLst>
  <p:notesMasterIdLst>
    <p:notesMasterId r:id="rId21"/>
  </p:notesMasterIdLst>
  <p:handoutMasterIdLst>
    <p:handoutMasterId r:id="rId22"/>
  </p:handoutMasterIdLst>
  <p:sldIdLst>
    <p:sldId id="257" r:id="rId2"/>
    <p:sldId id="258" r:id="rId3"/>
    <p:sldId id="263" r:id="rId4"/>
    <p:sldId id="259" r:id="rId5"/>
    <p:sldId id="264" r:id="rId6"/>
    <p:sldId id="269" r:id="rId7"/>
    <p:sldId id="260" r:id="rId8"/>
    <p:sldId id="265" r:id="rId9"/>
    <p:sldId id="266" r:id="rId10"/>
    <p:sldId id="270" r:id="rId11"/>
    <p:sldId id="271" r:id="rId12"/>
    <p:sldId id="273" r:id="rId13"/>
    <p:sldId id="274" r:id="rId14"/>
    <p:sldId id="275" r:id="rId15"/>
    <p:sldId id="272" r:id="rId16"/>
    <p:sldId id="276" r:id="rId17"/>
    <p:sldId id="277" r:id="rId18"/>
    <p:sldId id="262" r:id="rId19"/>
    <p:sldId id="268" r:id="rId2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01B6A44-96CC-4F40-8D82-58D27540905A}">
          <p14:sldIdLst>
            <p14:sldId id="257"/>
            <p14:sldId id="258"/>
            <p14:sldId id="263"/>
            <p14:sldId id="259"/>
            <p14:sldId id="264"/>
            <p14:sldId id="269"/>
            <p14:sldId id="260"/>
            <p14:sldId id="265"/>
            <p14:sldId id="266"/>
            <p14:sldId id="270"/>
            <p14:sldId id="271"/>
            <p14:sldId id="273"/>
            <p14:sldId id="274"/>
            <p14:sldId id="275"/>
            <p14:sldId id="272"/>
            <p14:sldId id="276"/>
            <p14:sldId id="277"/>
            <p14:sldId id="262"/>
            <p14:sldId id="268"/>
          </p14:sldIdLst>
        </p14:section>
      </p14:sectionLst>
    </p:ext>
    <p:ext uri="{EFAFB233-063F-42B5-8137-9DF3F51BA10A}">
      <p15:sldGuideLst xmlns:p15="http://schemas.microsoft.com/office/powerpoint/2012/main">
        <p15:guide id="1" orient="horz" pos="2160">
          <p15:clr>
            <a:srgbClr val="A4A3A4"/>
          </p15:clr>
        </p15:guide>
        <p15:guide id="2" orient="horz" pos="945">
          <p15:clr>
            <a:srgbClr val="A4A3A4"/>
          </p15:clr>
        </p15:guide>
        <p15:guide id="3" orient="horz" pos="3888">
          <p15:clr>
            <a:srgbClr val="A4A3A4"/>
          </p15:clr>
        </p15:guide>
        <p15:guide id="4" orient="horz" pos="192">
          <p15:clr>
            <a:srgbClr val="A4A3A4"/>
          </p15:clr>
        </p15:guide>
        <p15:guide id="5" orient="horz" pos="1072">
          <p15:clr>
            <a:srgbClr val="A4A3A4"/>
          </p15:clr>
        </p15:guide>
        <p15:guide id="6" pos="3839">
          <p15:clr>
            <a:srgbClr val="A4A3A4"/>
          </p15:clr>
        </p15:guide>
        <p15:guide id="7" pos="704">
          <p15:clr>
            <a:srgbClr val="A4A3A4"/>
          </p15:clr>
        </p15:guide>
        <p15:guide id="8" pos="71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2E2C40-B300-4FFF-8A80-21762783E344}" v="77" dt="2023-04-21T15:18:43.466"/>
  </p1510:revLst>
</p1510:revInfo>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3" autoAdjust="0"/>
    <p:restoredTop sz="96182" autoAdjust="0"/>
  </p:normalViewPr>
  <p:slideViewPr>
    <p:cSldViewPr showGuides="1">
      <p:cViewPr varScale="1">
        <p:scale>
          <a:sx n="77" d="100"/>
          <a:sy n="77" d="100"/>
        </p:scale>
        <p:origin x="234" y="27"/>
      </p:cViewPr>
      <p:guideLst>
        <p:guide orient="horz" pos="2160"/>
        <p:guide orient="horz" pos="945"/>
        <p:guide orient="horz" pos="3888"/>
        <p:guide orient="horz" pos="192"/>
        <p:guide orient="horz" pos="1072"/>
        <p:guide pos="3839"/>
        <p:guide pos="704"/>
        <p:guide pos="7102"/>
      </p:guideLst>
    </p:cSldViewPr>
  </p:slideViewPr>
  <p:outlineViewPr>
    <p:cViewPr>
      <p:scale>
        <a:sx n="33" d="100"/>
        <a:sy n="33" d="100"/>
      </p:scale>
      <p:origin x="0" y="-2886"/>
    </p:cViewPr>
  </p:outlineViewPr>
  <p:notesTextViewPr>
    <p:cViewPr>
      <p:scale>
        <a:sx n="3" d="2"/>
        <a:sy n="3" d="2"/>
      </p:scale>
      <p:origin x="0" y="0"/>
    </p:cViewPr>
  </p:notesTextViewPr>
  <p:notesViewPr>
    <p:cSldViewPr>
      <p:cViewPr varScale="1">
        <p:scale>
          <a:sx n="79" d="100"/>
          <a:sy n="79" d="100"/>
        </p:scale>
        <p:origin x="16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ALA SWATHI" userId="3fce46412913eb18" providerId="LiveId" clId="{8B2E2C40-B300-4FFF-8A80-21762783E344}"/>
    <pc:docChg chg="custSel addSld modSld modSection">
      <pc:chgData name="SAMALA SWATHI" userId="3fce46412913eb18" providerId="LiveId" clId="{8B2E2C40-B300-4FFF-8A80-21762783E344}" dt="2023-04-21T15:22:10.472" v="618" actId="2711"/>
      <pc:docMkLst>
        <pc:docMk/>
      </pc:docMkLst>
      <pc:sldChg chg="addSp delSp modSp mod delAnim">
        <pc:chgData name="SAMALA SWATHI" userId="3fce46412913eb18" providerId="LiveId" clId="{8B2E2C40-B300-4FFF-8A80-21762783E344}" dt="2023-03-13T14:39:26.007" v="443" actId="1076"/>
        <pc:sldMkLst>
          <pc:docMk/>
          <pc:sldMk cId="3422892359" sldId="259"/>
        </pc:sldMkLst>
        <pc:spChg chg="mod">
          <ac:chgData name="SAMALA SWATHI" userId="3fce46412913eb18" providerId="LiveId" clId="{8B2E2C40-B300-4FFF-8A80-21762783E344}" dt="2023-03-13T14:06:58.452" v="9" actId="1076"/>
          <ac:spMkLst>
            <pc:docMk/>
            <pc:sldMk cId="3422892359" sldId="259"/>
            <ac:spMk id="2" creationId="{00000000-0000-0000-0000-000000000000}"/>
          </ac:spMkLst>
        </pc:spChg>
        <pc:spChg chg="add del mod">
          <ac:chgData name="SAMALA SWATHI" userId="3fce46412913eb18" providerId="LiveId" clId="{8B2E2C40-B300-4FFF-8A80-21762783E344}" dt="2023-03-13T14:06:26.817" v="1" actId="931"/>
          <ac:spMkLst>
            <pc:docMk/>
            <pc:sldMk cId="3422892359" sldId="259"/>
            <ac:spMk id="4" creationId="{7FDF9B36-4082-C656-4D14-84297E9F8471}"/>
          </ac:spMkLst>
        </pc:spChg>
        <pc:spChg chg="add mod">
          <ac:chgData name="SAMALA SWATHI" userId="3fce46412913eb18" providerId="LiveId" clId="{8B2E2C40-B300-4FFF-8A80-21762783E344}" dt="2023-03-13T14:39:26.007" v="443" actId="1076"/>
          <ac:spMkLst>
            <pc:docMk/>
            <pc:sldMk cId="3422892359" sldId="259"/>
            <ac:spMk id="8" creationId="{5B9F7D14-A7BE-B5A7-09FD-A626A27BEF2F}"/>
          </ac:spMkLst>
        </pc:spChg>
        <pc:spChg chg="add del mod">
          <ac:chgData name="SAMALA SWATHI" userId="3fce46412913eb18" providerId="LiveId" clId="{8B2E2C40-B300-4FFF-8A80-21762783E344}" dt="2023-03-13T14:37:11.215" v="409" actId="931"/>
          <ac:spMkLst>
            <pc:docMk/>
            <pc:sldMk cId="3422892359" sldId="259"/>
            <ac:spMk id="10" creationId="{7C157019-2788-8DFB-CE0A-955B0BE25E15}"/>
          </ac:spMkLst>
        </pc:spChg>
        <pc:picChg chg="del">
          <ac:chgData name="SAMALA SWATHI" userId="3fce46412913eb18" providerId="LiveId" clId="{8B2E2C40-B300-4FFF-8A80-21762783E344}" dt="2023-03-13T14:04:48.247" v="0" actId="21"/>
          <ac:picMkLst>
            <pc:docMk/>
            <pc:sldMk cId="3422892359" sldId="259"/>
            <ac:picMk id="5" creationId="{31792312-449A-F56F-9DBD-F613A8104B5F}"/>
          </ac:picMkLst>
        </pc:picChg>
        <pc:picChg chg="add del mod">
          <ac:chgData name="SAMALA SWATHI" userId="3fce46412913eb18" providerId="LiveId" clId="{8B2E2C40-B300-4FFF-8A80-21762783E344}" dt="2023-03-13T14:37:03.078" v="408" actId="21"/>
          <ac:picMkLst>
            <pc:docMk/>
            <pc:sldMk cId="3422892359" sldId="259"/>
            <ac:picMk id="7" creationId="{8A7BF10F-8F34-7EF5-7E9F-A4B6513475F3}"/>
          </ac:picMkLst>
        </pc:picChg>
        <pc:picChg chg="add mod">
          <ac:chgData name="SAMALA SWATHI" userId="3fce46412913eb18" providerId="LiveId" clId="{8B2E2C40-B300-4FFF-8A80-21762783E344}" dt="2023-03-13T14:38:55.482" v="438" actId="1076"/>
          <ac:picMkLst>
            <pc:docMk/>
            <pc:sldMk cId="3422892359" sldId="259"/>
            <ac:picMk id="12" creationId="{24F0D34E-3623-71A5-EB51-AF5A2F58585B}"/>
          </ac:picMkLst>
        </pc:picChg>
      </pc:sldChg>
      <pc:sldChg chg="addSp delSp modSp mod modAnim">
        <pc:chgData name="SAMALA SWATHI" userId="3fce46412913eb18" providerId="LiveId" clId="{8B2E2C40-B300-4FFF-8A80-21762783E344}" dt="2023-04-21T15:19:00.734" v="571"/>
        <pc:sldMkLst>
          <pc:docMk/>
          <pc:sldMk cId="603293906" sldId="260"/>
        </pc:sldMkLst>
        <pc:spChg chg="add del mod">
          <ac:chgData name="SAMALA SWATHI" userId="3fce46412913eb18" providerId="LiveId" clId="{8B2E2C40-B300-4FFF-8A80-21762783E344}" dt="2023-03-13T14:08:37.401" v="14"/>
          <ac:spMkLst>
            <pc:docMk/>
            <pc:sldMk cId="603293906" sldId="260"/>
            <ac:spMk id="3" creationId="{EB1A4FDA-5BA0-9308-FD3E-F0EB21234404}"/>
          </ac:spMkLst>
        </pc:spChg>
        <pc:spChg chg="del mod">
          <ac:chgData name="SAMALA SWATHI" userId="3fce46412913eb18" providerId="LiveId" clId="{8B2E2C40-B300-4FFF-8A80-21762783E344}" dt="2023-04-21T15:19:00.734" v="571"/>
          <ac:spMkLst>
            <pc:docMk/>
            <pc:sldMk cId="603293906" sldId="260"/>
            <ac:spMk id="7" creationId="{C6A88C28-001C-E3C9-6D9C-3983B8FE3CEE}"/>
          </ac:spMkLst>
        </pc:spChg>
        <pc:spChg chg="mod">
          <ac:chgData name="SAMALA SWATHI" userId="3fce46412913eb18" providerId="LiveId" clId="{8B2E2C40-B300-4FFF-8A80-21762783E344}" dt="2023-03-13T14:20:00.594" v="244" actId="1076"/>
          <ac:spMkLst>
            <pc:docMk/>
            <pc:sldMk cId="603293906" sldId="260"/>
            <ac:spMk id="8" creationId="{F834774B-E069-6074-FE1A-FF4764EB64CD}"/>
          </ac:spMkLst>
        </pc:spChg>
        <pc:spChg chg="mod">
          <ac:chgData name="SAMALA SWATHI" userId="3fce46412913eb18" providerId="LiveId" clId="{8B2E2C40-B300-4FFF-8A80-21762783E344}" dt="2023-03-13T14:19:53.635" v="243" actId="1076"/>
          <ac:spMkLst>
            <pc:docMk/>
            <pc:sldMk cId="603293906" sldId="260"/>
            <ac:spMk id="9" creationId="{212B088B-9F74-ADA7-6886-2A5327479A73}"/>
          </ac:spMkLst>
        </pc:spChg>
        <pc:spChg chg="del mod">
          <ac:chgData name="SAMALA SWATHI" userId="3fce46412913eb18" providerId="LiveId" clId="{8B2E2C40-B300-4FFF-8A80-21762783E344}" dt="2023-04-21T15:19:00.734" v="569"/>
          <ac:spMkLst>
            <pc:docMk/>
            <pc:sldMk cId="603293906" sldId="260"/>
            <ac:spMk id="10" creationId="{BA43E314-A06B-9598-80B8-3020C766FF3A}"/>
          </ac:spMkLst>
        </pc:spChg>
        <pc:picChg chg="add mod">
          <ac:chgData name="SAMALA SWATHI" userId="3fce46412913eb18" providerId="LiveId" clId="{8B2E2C40-B300-4FFF-8A80-21762783E344}" dt="2023-03-13T14:13:29.621" v="104" actId="1076"/>
          <ac:picMkLst>
            <pc:docMk/>
            <pc:sldMk cId="603293906" sldId="260"/>
            <ac:picMk id="4" creationId="{35D5C5A1-AFEB-EEB4-4DF9-C94AF956B326}"/>
          </ac:picMkLst>
        </pc:picChg>
        <pc:picChg chg="add del mod">
          <ac:chgData name="SAMALA SWATHI" userId="3fce46412913eb18" providerId="LiveId" clId="{8B2E2C40-B300-4FFF-8A80-21762783E344}" dt="2023-03-13T14:12:36.413" v="92" actId="21"/>
          <ac:picMkLst>
            <pc:docMk/>
            <pc:sldMk cId="603293906" sldId="260"/>
            <ac:picMk id="5" creationId="{58D70BE6-587F-C1E3-72D6-5554C8AC3258}"/>
          </ac:picMkLst>
        </pc:picChg>
        <pc:picChg chg="add del mod">
          <ac:chgData name="SAMALA SWATHI" userId="3fce46412913eb18" providerId="LiveId" clId="{8B2E2C40-B300-4FFF-8A80-21762783E344}" dt="2023-03-13T14:12:43.372" v="94" actId="21"/>
          <ac:picMkLst>
            <pc:docMk/>
            <pc:sldMk cId="603293906" sldId="260"/>
            <ac:picMk id="6" creationId="{E181282F-368D-BDE9-2673-0EB7B5EFBF1D}"/>
          </ac:picMkLst>
        </pc:picChg>
        <pc:picChg chg="add mod">
          <ac:chgData name="SAMALA SWATHI" userId="3fce46412913eb18" providerId="LiveId" clId="{8B2E2C40-B300-4FFF-8A80-21762783E344}" dt="2023-04-21T15:18:43.466" v="562" actId="14100"/>
          <ac:picMkLst>
            <pc:docMk/>
            <pc:sldMk cId="603293906" sldId="260"/>
            <ac:picMk id="11" creationId="{E7199D98-804F-051F-7C3F-2E6DEA2F4130}"/>
          </ac:picMkLst>
        </pc:picChg>
        <pc:picChg chg="del">
          <ac:chgData name="SAMALA SWATHI" userId="3fce46412913eb18" providerId="LiveId" clId="{8B2E2C40-B300-4FFF-8A80-21762783E344}" dt="2023-03-13T14:07:46.127" v="13" actId="21"/>
          <ac:picMkLst>
            <pc:docMk/>
            <pc:sldMk cId="603293906" sldId="260"/>
            <ac:picMk id="1026" creationId="{079C7921-FCE1-A94F-D0B7-68F6F2645F8C}"/>
          </ac:picMkLst>
        </pc:picChg>
        <pc:picChg chg="del">
          <ac:chgData name="SAMALA SWATHI" userId="3fce46412913eb18" providerId="LiveId" clId="{8B2E2C40-B300-4FFF-8A80-21762783E344}" dt="2023-03-13T14:11:23.999" v="82" actId="21"/>
          <ac:picMkLst>
            <pc:docMk/>
            <pc:sldMk cId="603293906" sldId="260"/>
            <ac:picMk id="1028" creationId="{4ADF9F45-201C-29DA-6822-AAF7A52169A7}"/>
          </ac:picMkLst>
        </pc:picChg>
      </pc:sldChg>
      <pc:sldChg chg="modSp mod">
        <pc:chgData name="SAMALA SWATHI" userId="3fce46412913eb18" providerId="LiveId" clId="{8B2E2C40-B300-4FFF-8A80-21762783E344}" dt="2023-03-13T14:45:52.444" v="523" actId="20577"/>
        <pc:sldMkLst>
          <pc:docMk/>
          <pc:sldMk cId="4057606408" sldId="264"/>
        </pc:sldMkLst>
        <pc:spChg chg="mod">
          <ac:chgData name="SAMALA SWATHI" userId="3fce46412913eb18" providerId="LiveId" clId="{8B2E2C40-B300-4FFF-8A80-21762783E344}" dt="2023-03-13T14:35:05.164" v="336" actId="20577"/>
          <ac:spMkLst>
            <pc:docMk/>
            <pc:sldMk cId="4057606408" sldId="264"/>
            <ac:spMk id="8" creationId="{60F76074-EF07-4384-56C1-C3693C70C0D7}"/>
          </ac:spMkLst>
        </pc:spChg>
        <pc:spChg chg="mod">
          <ac:chgData name="SAMALA SWATHI" userId="3fce46412913eb18" providerId="LiveId" clId="{8B2E2C40-B300-4FFF-8A80-21762783E344}" dt="2023-03-13T14:45:52.444" v="523" actId="20577"/>
          <ac:spMkLst>
            <pc:docMk/>
            <pc:sldMk cId="4057606408" sldId="264"/>
            <ac:spMk id="9" creationId="{B8DB4D54-6731-2B30-5BB3-5F798465B8E6}"/>
          </ac:spMkLst>
        </pc:spChg>
        <pc:picChg chg="mod">
          <ac:chgData name="SAMALA SWATHI" userId="3fce46412913eb18" providerId="LiveId" clId="{8B2E2C40-B300-4FFF-8A80-21762783E344}" dt="2023-03-13T14:42:56.904" v="510" actId="1076"/>
          <ac:picMkLst>
            <pc:docMk/>
            <pc:sldMk cId="4057606408" sldId="264"/>
            <ac:picMk id="5" creationId="{255FAA78-0631-BE33-F726-8F5B976DAD32}"/>
          </ac:picMkLst>
        </pc:picChg>
      </pc:sldChg>
      <pc:sldChg chg="addSp delSp modSp mod modAnim">
        <pc:chgData name="SAMALA SWATHI" userId="3fce46412913eb18" providerId="LiveId" clId="{8B2E2C40-B300-4FFF-8A80-21762783E344}" dt="2023-04-21T15:19:20.158" v="592"/>
        <pc:sldMkLst>
          <pc:docMk/>
          <pc:sldMk cId="4202694412" sldId="265"/>
        </pc:sldMkLst>
        <pc:spChg chg="mod">
          <ac:chgData name="SAMALA SWATHI" userId="3fce46412913eb18" providerId="LiveId" clId="{8B2E2C40-B300-4FFF-8A80-21762783E344}" dt="2023-03-13T14:14:28.425" v="130" actId="14100"/>
          <ac:spMkLst>
            <pc:docMk/>
            <pc:sldMk cId="4202694412" sldId="265"/>
            <ac:spMk id="3" creationId="{534E1BB5-19E0-F1B0-9444-58B53829FA33}"/>
          </ac:spMkLst>
        </pc:spChg>
        <pc:spChg chg="mod">
          <ac:chgData name="SAMALA SWATHI" userId="3fce46412913eb18" providerId="LiveId" clId="{8B2E2C40-B300-4FFF-8A80-21762783E344}" dt="2023-03-13T14:15:23.003" v="147" actId="1076"/>
          <ac:spMkLst>
            <pc:docMk/>
            <pc:sldMk cId="4202694412" sldId="265"/>
            <ac:spMk id="4" creationId="{F4526CBB-24E7-739F-EF34-28738C54E611}"/>
          </ac:spMkLst>
        </pc:spChg>
        <pc:spChg chg="mod">
          <ac:chgData name="SAMALA SWATHI" userId="3fce46412913eb18" providerId="LiveId" clId="{8B2E2C40-B300-4FFF-8A80-21762783E344}" dt="2023-03-13T14:16:35.955" v="174" actId="1076"/>
          <ac:spMkLst>
            <pc:docMk/>
            <pc:sldMk cId="4202694412" sldId="265"/>
            <ac:spMk id="5" creationId="{8BF053DD-B6AE-03CE-5654-0D1A78163FF5}"/>
          </ac:spMkLst>
        </pc:spChg>
        <pc:spChg chg="del mod">
          <ac:chgData name="SAMALA SWATHI" userId="3fce46412913eb18" providerId="LiveId" clId="{8B2E2C40-B300-4FFF-8A80-21762783E344}" dt="2023-04-21T15:19:20.158" v="588"/>
          <ac:spMkLst>
            <pc:docMk/>
            <pc:sldMk cId="4202694412" sldId="265"/>
            <ac:spMk id="6" creationId="{317B6048-72A2-EA0C-0072-96E8C6CBFEA0}"/>
          </ac:spMkLst>
        </pc:spChg>
        <pc:spChg chg="del mod">
          <ac:chgData name="SAMALA SWATHI" userId="3fce46412913eb18" providerId="LiveId" clId="{8B2E2C40-B300-4FFF-8A80-21762783E344}" dt="2023-04-21T15:19:20.158" v="590"/>
          <ac:spMkLst>
            <pc:docMk/>
            <pc:sldMk cId="4202694412" sldId="265"/>
            <ac:spMk id="7" creationId="{41BF5D3D-3C83-3997-2C44-8C475A1A3E78}"/>
          </ac:spMkLst>
        </pc:spChg>
        <pc:spChg chg="del mod">
          <ac:chgData name="SAMALA SWATHI" userId="3fce46412913eb18" providerId="LiveId" clId="{8B2E2C40-B300-4FFF-8A80-21762783E344}" dt="2023-04-21T15:19:20.158" v="592"/>
          <ac:spMkLst>
            <pc:docMk/>
            <pc:sldMk cId="4202694412" sldId="265"/>
            <ac:spMk id="8" creationId="{62C648AD-3DA2-8DD8-BDD9-02CABE5488FD}"/>
          </ac:spMkLst>
        </pc:spChg>
        <pc:picChg chg="add mod">
          <ac:chgData name="SAMALA SWATHI" userId="3fce46412913eb18" providerId="LiveId" clId="{8B2E2C40-B300-4FFF-8A80-21762783E344}" dt="2023-03-13T14:14:10.305" v="112" actId="1076"/>
          <ac:picMkLst>
            <pc:docMk/>
            <pc:sldMk cId="4202694412" sldId="265"/>
            <ac:picMk id="2" creationId="{5A3C41A2-25BE-AC13-4223-8BFEAAAD114B}"/>
          </ac:picMkLst>
        </pc:picChg>
        <pc:picChg chg="add mod">
          <ac:chgData name="SAMALA SWATHI" userId="3fce46412913eb18" providerId="LiveId" clId="{8B2E2C40-B300-4FFF-8A80-21762783E344}" dt="2023-03-13T14:15:05.446" v="136" actId="1076"/>
          <ac:picMkLst>
            <pc:docMk/>
            <pc:sldMk cId="4202694412" sldId="265"/>
            <ac:picMk id="9" creationId="{42799D42-44F8-D780-03FE-0C1CA25A8295}"/>
          </ac:picMkLst>
        </pc:picChg>
        <pc:picChg chg="add mod">
          <ac:chgData name="SAMALA SWATHI" userId="3fce46412913eb18" providerId="LiveId" clId="{8B2E2C40-B300-4FFF-8A80-21762783E344}" dt="2023-03-13T14:16:22.099" v="166" actId="1076"/>
          <ac:picMkLst>
            <pc:docMk/>
            <pc:sldMk cId="4202694412" sldId="265"/>
            <ac:picMk id="10" creationId="{7458E6A1-2635-C593-F427-2347D6E95E4E}"/>
          </ac:picMkLst>
        </pc:picChg>
        <pc:picChg chg="del">
          <ac:chgData name="SAMALA SWATHI" userId="3fce46412913eb18" providerId="LiveId" clId="{8B2E2C40-B300-4FFF-8A80-21762783E344}" dt="2023-03-13T14:13:45.958" v="107" actId="21"/>
          <ac:picMkLst>
            <pc:docMk/>
            <pc:sldMk cId="4202694412" sldId="265"/>
            <ac:picMk id="2050" creationId="{C6AB231B-50F7-76FD-D656-B82EC5615EC9}"/>
          </ac:picMkLst>
        </pc:picChg>
        <pc:picChg chg="del">
          <ac:chgData name="SAMALA SWATHI" userId="3fce46412913eb18" providerId="LiveId" clId="{8B2E2C40-B300-4FFF-8A80-21762783E344}" dt="2023-03-13T14:14:42.923" v="131" actId="21"/>
          <ac:picMkLst>
            <pc:docMk/>
            <pc:sldMk cId="4202694412" sldId="265"/>
            <ac:picMk id="2052" creationId="{F564E8C3-EF44-AA98-C651-B380653395A7}"/>
          </ac:picMkLst>
        </pc:picChg>
        <pc:picChg chg="del">
          <ac:chgData name="SAMALA SWATHI" userId="3fce46412913eb18" providerId="LiveId" clId="{8B2E2C40-B300-4FFF-8A80-21762783E344}" dt="2023-03-13T14:14:45.865" v="132" actId="21"/>
          <ac:picMkLst>
            <pc:docMk/>
            <pc:sldMk cId="4202694412" sldId="265"/>
            <ac:picMk id="2054" creationId="{F261B5AB-C3D8-A2A2-DD0A-E0DD43FA337E}"/>
          </ac:picMkLst>
        </pc:picChg>
      </pc:sldChg>
      <pc:sldChg chg="addSp delSp modSp mod modAnim">
        <pc:chgData name="SAMALA SWATHI" userId="3fce46412913eb18" providerId="LiveId" clId="{8B2E2C40-B300-4FFF-8A80-21762783E344}" dt="2023-04-21T15:19:36.136" v="606"/>
        <pc:sldMkLst>
          <pc:docMk/>
          <pc:sldMk cId="4091112820" sldId="266"/>
        </pc:sldMkLst>
        <pc:spChg chg="del mod">
          <ac:chgData name="SAMALA SWATHI" userId="3fce46412913eb18" providerId="LiveId" clId="{8B2E2C40-B300-4FFF-8A80-21762783E344}" dt="2023-04-21T15:19:36.136" v="606"/>
          <ac:spMkLst>
            <pc:docMk/>
            <pc:sldMk cId="4091112820" sldId="266"/>
            <ac:spMk id="2" creationId="{4630B022-4112-59B6-B6CD-3F15BA582CFF}"/>
          </ac:spMkLst>
        </pc:spChg>
        <pc:spChg chg="mod">
          <ac:chgData name="SAMALA SWATHI" userId="3fce46412913eb18" providerId="LiveId" clId="{8B2E2C40-B300-4FFF-8A80-21762783E344}" dt="2023-03-13T14:18:57.604" v="216" actId="1076"/>
          <ac:spMkLst>
            <pc:docMk/>
            <pc:sldMk cId="4091112820" sldId="266"/>
            <ac:spMk id="3" creationId="{DD7AFA85-2274-5E23-9CC9-6F4A5B7C6A0F}"/>
          </ac:spMkLst>
        </pc:spChg>
        <pc:spChg chg="del mod">
          <ac:chgData name="SAMALA SWATHI" userId="3fce46412913eb18" providerId="LiveId" clId="{8B2E2C40-B300-4FFF-8A80-21762783E344}" dt="2023-04-21T15:19:36.136" v="604"/>
          <ac:spMkLst>
            <pc:docMk/>
            <pc:sldMk cId="4091112820" sldId="266"/>
            <ac:spMk id="4" creationId="{992D2AC0-4B18-F68E-A38A-FACFB983D5C0}"/>
          </ac:spMkLst>
        </pc:spChg>
        <pc:spChg chg="mod">
          <ac:chgData name="SAMALA SWATHI" userId="3fce46412913eb18" providerId="LiveId" clId="{8B2E2C40-B300-4FFF-8A80-21762783E344}" dt="2023-03-13T14:19:26.023" v="229" actId="1076"/>
          <ac:spMkLst>
            <pc:docMk/>
            <pc:sldMk cId="4091112820" sldId="266"/>
            <ac:spMk id="5" creationId="{AC8CA3FB-4484-3DCA-88C3-348D20CD3E71}"/>
          </ac:spMkLst>
        </pc:spChg>
        <pc:picChg chg="add mod">
          <ac:chgData name="SAMALA SWATHI" userId="3fce46412913eb18" providerId="LiveId" clId="{8B2E2C40-B300-4FFF-8A80-21762783E344}" dt="2023-03-13T14:19:28.470" v="230" actId="1076"/>
          <ac:picMkLst>
            <pc:docMk/>
            <pc:sldMk cId="4091112820" sldId="266"/>
            <ac:picMk id="6" creationId="{B250C074-1D69-83F8-2982-2CA8C6E5D239}"/>
          </ac:picMkLst>
        </pc:picChg>
        <pc:picChg chg="add mod">
          <ac:chgData name="SAMALA SWATHI" userId="3fce46412913eb18" providerId="LiveId" clId="{8B2E2C40-B300-4FFF-8A80-21762783E344}" dt="2023-03-13T14:18:43.973" v="206" actId="1076"/>
          <ac:picMkLst>
            <pc:docMk/>
            <pc:sldMk cId="4091112820" sldId="266"/>
            <ac:picMk id="7" creationId="{CE67B223-9E8F-B44F-D779-A72556F2FC30}"/>
          </ac:picMkLst>
        </pc:picChg>
        <pc:picChg chg="del">
          <ac:chgData name="SAMALA SWATHI" userId="3fce46412913eb18" providerId="LiveId" clId="{8B2E2C40-B300-4FFF-8A80-21762783E344}" dt="2023-03-13T14:17:03.796" v="192" actId="21"/>
          <ac:picMkLst>
            <pc:docMk/>
            <pc:sldMk cId="4091112820" sldId="266"/>
            <ac:picMk id="3074" creationId="{F5ACF50F-AB7B-4EEF-143F-1F19E0DB6A99}"/>
          </ac:picMkLst>
        </pc:picChg>
        <pc:picChg chg="del">
          <ac:chgData name="SAMALA SWATHI" userId="3fce46412913eb18" providerId="LiveId" clId="{8B2E2C40-B300-4FFF-8A80-21762783E344}" dt="2023-03-13T14:17:06.377" v="193" actId="21"/>
          <ac:picMkLst>
            <pc:docMk/>
            <pc:sldMk cId="4091112820" sldId="266"/>
            <ac:picMk id="3076" creationId="{3A1B0903-FB6A-57B1-0C01-921368BFB174}"/>
          </ac:picMkLst>
        </pc:picChg>
      </pc:sldChg>
      <pc:sldChg chg="modSp mod">
        <pc:chgData name="SAMALA SWATHI" userId="3fce46412913eb18" providerId="LiveId" clId="{8B2E2C40-B300-4FFF-8A80-21762783E344}" dt="2023-03-13T14:26:07.817" v="287" actId="20577"/>
        <pc:sldMkLst>
          <pc:docMk/>
          <pc:sldMk cId="2233274888" sldId="269"/>
        </pc:sldMkLst>
        <pc:spChg chg="mod">
          <ac:chgData name="SAMALA SWATHI" userId="3fce46412913eb18" providerId="LiveId" clId="{8B2E2C40-B300-4FFF-8A80-21762783E344}" dt="2023-03-13T14:26:07.817" v="287" actId="20577"/>
          <ac:spMkLst>
            <pc:docMk/>
            <pc:sldMk cId="2233274888" sldId="269"/>
            <ac:spMk id="3" creationId="{B3EB1636-652D-EAF4-44F0-7A074F8C1A58}"/>
          </ac:spMkLst>
        </pc:spChg>
      </pc:sldChg>
      <pc:sldChg chg="addSp delSp modSp new mod">
        <pc:chgData name="SAMALA SWATHI" userId="3fce46412913eb18" providerId="LiveId" clId="{8B2E2C40-B300-4FFF-8A80-21762783E344}" dt="2023-03-15T14:10:12.548" v="556" actId="20577"/>
        <pc:sldMkLst>
          <pc:docMk/>
          <pc:sldMk cId="2158656432" sldId="271"/>
        </pc:sldMkLst>
        <pc:spChg chg="mod">
          <ac:chgData name="SAMALA SWATHI" userId="3fce46412913eb18" providerId="LiveId" clId="{8B2E2C40-B300-4FFF-8A80-21762783E344}" dt="2023-03-15T14:10:12.548" v="556" actId="20577"/>
          <ac:spMkLst>
            <pc:docMk/>
            <pc:sldMk cId="2158656432" sldId="271"/>
            <ac:spMk id="2" creationId="{3BF215A7-86AF-E93B-5533-DEC3641509EF}"/>
          </ac:spMkLst>
        </pc:spChg>
        <pc:spChg chg="del">
          <ac:chgData name="SAMALA SWATHI" userId="3fce46412913eb18" providerId="LiveId" clId="{8B2E2C40-B300-4FFF-8A80-21762783E344}" dt="2023-03-13T14:22:50.233" v="269" actId="931"/>
          <ac:spMkLst>
            <pc:docMk/>
            <pc:sldMk cId="2158656432" sldId="271"/>
            <ac:spMk id="3" creationId="{F99BF2FE-C144-094E-744E-CBE3420A91FD}"/>
          </ac:spMkLst>
        </pc:spChg>
        <pc:picChg chg="add mod">
          <ac:chgData name="SAMALA SWATHI" userId="3fce46412913eb18" providerId="LiveId" clId="{8B2E2C40-B300-4FFF-8A80-21762783E344}" dt="2023-03-13T14:23:35.256" v="277" actId="14100"/>
          <ac:picMkLst>
            <pc:docMk/>
            <pc:sldMk cId="2158656432" sldId="271"/>
            <ac:picMk id="5" creationId="{CC6ABECC-CC30-5429-CA73-99E419BD6D6B}"/>
          </ac:picMkLst>
        </pc:picChg>
        <pc:picChg chg="add mod">
          <ac:chgData name="SAMALA SWATHI" userId="3fce46412913eb18" providerId="LiveId" clId="{8B2E2C40-B300-4FFF-8A80-21762783E344}" dt="2023-03-13T14:23:18.871" v="276" actId="1076"/>
          <ac:picMkLst>
            <pc:docMk/>
            <pc:sldMk cId="2158656432" sldId="271"/>
            <ac:picMk id="4098" creationId="{B51F57C8-1B1F-493D-2769-56C5423B2520}"/>
          </ac:picMkLst>
        </pc:picChg>
      </pc:sldChg>
      <pc:sldChg chg="modSp new mod">
        <pc:chgData name="SAMALA SWATHI" userId="3fce46412913eb18" providerId="LiveId" clId="{8B2E2C40-B300-4FFF-8A80-21762783E344}" dt="2023-04-21T15:22:10.472" v="618" actId="2711"/>
        <pc:sldMkLst>
          <pc:docMk/>
          <pc:sldMk cId="1644848675" sldId="272"/>
        </pc:sldMkLst>
        <pc:spChg chg="mod">
          <ac:chgData name="SAMALA SWATHI" userId="3fce46412913eb18" providerId="LiveId" clId="{8B2E2C40-B300-4FFF-8A80-21762783E344}" dt="2023-04-21T15:22:10.472" v="618" actId="2711"/>
          <ac:spMkLst>
            <pc:docMk/>
            <pc:sldMk cId="1644848675" sldId="272"/>
            <ac:spMk id="2" creationId="{4926F3CA-81F9-C67C-5172-C6C18368CA42}"/>
          </ac:spMkLst>
        </pc:spChg>
      </pc:sldChg>
      <pc:sldChg chg="new">
        <pc:chgData name="SAMALA SWATHI" userId="3fce46412913eb18" providerId="LiveId" clId="{8B2E2C40-B300-4FFF-8A80-21762783E344}" dt="2023-04-21T15:20:21.959" v="608" actId="680"/>
        <pc:sldMkLst>
          <pc:docMk/>
          <pc:sldMk cId="3880577718" sldId="273"/>
        </pc:sldMkLst>
      </pc:sldChg>
      <pc:sldChg chg="new">
        <pc:chgData name="SAMALA SWATHI" userId="3fce46412913eb18" providerId="LiveId" clId="{8B2E2C40-B300-4FFF-8A80-21762783E344}" dt="2023-04-21T15:20:22.791" v="609" actId="680"/>
        <pc:sldMkLst>
          <pc:docMk/>
          <pc:sldMk cId="2225479914" sldId="274"/>
        </pc:sldMkLst>
      </pc:sldChg>
      <pc:sldChg chg="new">
        <pc:chgData name="SAMALA SWATHI" userId="3fce46412913eb18" providerId="LiveId" clId="{8B2E2C40-B300-4FFF-8A80-21762783E344}" dt="2023-04-21T15:20:23.450" v="610" actId="680"/>
        <pc:sldMkLst>
          <pc:docMk/>
          <pc:sldMk cId="2007194625" sldId="27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4/27/2023</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4/27/2023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1</a:t>
            </a:fld>
            <a:endParaRPr lang="en-US"/>
          </a:p>
        </p:txBody>
      </p:sp>
    </p:spTree>
    <p:extLst>
      <p:ext uri="{BB962C8B-B14F-4D97-AF65-F5344CB8AC3E}">
        <p14:creationId xmlns:p14="http://schemas.microsoft.com/office/powerpoint/2010/main" val="1607705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2</a:t>
            </a:fld>
            <a:endParaRPr lang="en-US"/>
          </a:p>
        </p:txBody>
      </p:sp>
    </p:spTree>
    <p:extLst>
      <p:ext uri="{BB962C8B-B14F-4D97-AF65-F5344CB8AC3E}">
        <p14:creationId xmlns:p14="http://schemas.microsoft.com/office/powerpoint/2010/main" val="12848047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p:cNvGrpSpPr/>
          <p:nvPr/>
        </p:nvGrpSpPr>
        <p:grpSpPr>
          <a:xfrm>
            <a:off x="0" y="0"/>
            <a:ext cx="12190572" cy="6858000"/>
            <a:chOff x="0" y="0"/>
            <a:chExt cx="12190572" cy="6858000"/>
          </a:xfrm>
        </p:grpSpPr>
        <p:sp>
          <p:nvSpPr>
            <p:cNvPr id="13" name="Rectangle 12"/>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grpSp>
          <p:nvGrpSpPr>
            <p:cNvPr id="12" name="Group 11"/>
            <p:cNvGrpSpPr/>
            <p:nvPr/>
          </p:nvGrpSpPr>
          <p:grpSpPr>
            <a:xfrm>
              <a:off x="0" y="0"/>
              <a:ext cx="4742741" cy="6858000"/>
              <a:chOff x="0" y="0"/>
              <a:chExt cx="4742741" cy="6858000"/>
            </a:xfrm>
          </p:grpSpPr>
          <p:pic>
            <p:nvPicPr>
              <p:cNvPr id="9" name="Picture 8" descr="Stacked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0" name="Rectangle 9"/>
              <p:cNvSpPr/>
              <p:nvPr/>
            </p:nvSpPr>
            <p:spPr>
              <a:xfrm>
                <a:off x="4605581"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p:cNvSpPr>
            <a:spLocks noGrp="1"/>
          </p:cNvSpPr>
          <p:nvPr>
            <p:ph type="ctrTitle"/>
          </p:nvPr>
        </p:nvSpPr>
        <p:spPr>
          <a:xfrm>
            <a:off x="4879346"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3" name="Subtitle 2"/>
          <p:cNvSpPr>
            <a:spLocks noGrp="1"/>
          </p:cNvSpPr>
          <p:nvPr>
            <p:ph type="subTitle" idx="1"/>
          </p:nvPr>
        </p:nvSpPr>
        <p:spPr>
          <a:xfrm>
            <a:off x="4879346"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Date Placeholder 4"/>
          <p:cNvSpPr>
            <a:spLocks noGrp="1"/>
          </p:cNvSpPr>
          <p:nvPr>
            <p:ph type="dt" sz="half" idx="10"/>
          </p:nvPr>
        </p:nvSpPr>
        <p:spPr/>
        <p:txBody>
          <a:bodyPr/>
          <a:lstStyle/>
          <a:p>
            <a:fld id="{5706A09E-12D5-4B1D-B8BB-C300B1DDD423}" type="datetime1">
              <a:rPr lang="en-US" smtClean="0"/>
              <a:t>4/27/2023</a:t>
            </a:fld>
            <a:endParaRPr lang="en-US"/>
          </a:p>
        </p:txBody>
      </p:sp>
      <p:sp>
        <p:nvSpPr>
          <p:cNvPr id="7" name="Footer Placeholder 6"/>
          <p:cNvSpPr>
            <a:spLocks noGrp="1"/>
          </p:cNvSpPr>
          <p:nvPr>
            <p:ph type="ftr" sz="quarter" idx="11"/>
          </p:nvPr>
        </p:nvSpPr>
        <p:spPr/>
        <p:txBody>
          <a:bodyPr/>
          <a:lstStyle/>
          <a:p>
            <a:r>
              <a:rPr lang="en-US" dirty="0"/>
              <a:t>Add a footer</a:t>
            </a:r>
          </a:p>
        </p:txBody>
      </p:sp>
      <p:sp>
        <p:nvSpPr>
          <p:cNvPr id="11" name="Slide Number Placeholder 10"/>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3220121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hasCustomPrompt="1"/>
          </p:nvPr>
        </p:nvSpPr>
        <p:spPr/>
        <p:txBody>
          <a:bodyPr vert="eaVert"/>
          <a:lstStyle>
            <a:lvl5pPr>
              <a:defRPr/>
            </a:lvl5pPr>
            <a:lvl6pPr marL="2418976" indent="-285750">
              <a:buFont typeface="Century Gothic" panose="020B0502020202020204" pitchFamily="34" charset="0"/>
              <a:buChar cha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D91CA53D-4C84-40AA-983E-A1E818A7FEFC}" type="datetime1">
              <a:rPr lang="en-US" smtClean="0"/>
              <a:t>4/27/2023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181761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hasCustomPrompt="1"/>
          </p:nvPr>
        </p:nvSpPr>
        <p:spPr>
          <a:xfrm>
            <a:off x="1117309" y="274638"/>
            <a:ext cx="8532178" cy="5897561"/>
          </a:xfrm>
        </p:spPr>
        <p:txBody>
          <a:bodyPr vert="eaVert"/>
          <a:lstStyle>
            <a:lvl5pPr>
              <a:defRPr/>
            </a:lvl5pPr>
            <a:lvl6pPr marL="2418976" indent="-285750">
              <a:buFont typeface="Century Gothic" panose="020B0502020202020204" pitchFamily="34" charset="0"/>
              <a:buChar cha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C8E2FCEE-AE66-4EAB-9C04-97F8A56A6354}" type="datetime1">
              <a:rPr lang="en-US" smtClean="0"/>
              <a:t>4/27/2023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3723691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15A9377B-053C-438C-8A98-92C419A6701C}" type="datetime1">
              <a:rPr lang="en-US" smtClean="0"/>
              <a:t>4/27/2023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extLst>
      <p:ext uri="{BB962C8B-B14F-4D97-AF65-F5344CB8AC3E}">
        <p14:creationId xmlns:p14="http://schemas.microsoft.com/office/powerpoint/2010/main" val="286535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oup 11"/>
          <p:cNvGrpSpPr/>
          <p:nvPr/>
        </p:nvGrpSpPr>
        <p:grpSpPr>
          <a:xfrm>
            <a:off x="1620" y="0"/>
            <a:ext cx="12188952" cy="6858000"/>
            <a:chOff x="1620" y="0"/>
            <a:chExt cx="12188952" cy="6858000"/>
          </a:xfrm>
        </p:grpSpPr>
        <p:sp>
          <p:nvSpPr>
            <p:cNvPr id="4" name="Rectangle 3"/>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11" name="Rectangle 10"/>
            <p:cNvSpPr/>
            <p:nvPr/>
          </p:nvSpPr>
          <p:spPr>
            <a:xfrm>
              <a:off x="7481252"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chemeClr val="tx2"/>
                </a:solidFill>
              </a:endParaRPr>
            </a:p>
          </p:txBody>
        </p:sp>
      </p:grpSp>
      <p:pic>
        <p:nvPicPr>
          <p:cNvPr id="5" name="Picture 4" descr="Stacked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7" name="Title 1"/>
          <p:cNvSpPr>
            <a:spLocks noGrp="1"/>
          </p:cNvSpPr>
          <p:nvPr>
            <p:ph type="ctrTitle"/>
          </p:nvPr>
        </p:nvSpPr>
        <p:spPr>
          <a:xfrm>
            <a:off x="237149"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8" name="Subtitle 2"/>
          <p:cNvSpPr>
            <a:spLocks noGrp="1"/>
          </p:cNvSpPr>
          <p:nvPr>
            <p:ph type="subTitle" idx="1"/>
          </p:nvPr>
        </p:nvSpPr>
        <p:spPr>
          <a:xfrm>
            <a:off x="237149"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2" name="Date Placeholder 1"/>
          <p:cNvSpPr>
            <a:spLocks noGrp="1"/>
          </p:cNvSpPr>
          <p:nvPr>
            <p:ph type="dt" sz="half" idx="10"/>
          </p:nvPr>
        </p:nvSpPr>
        <p:spPr/>
        <p:txBody>
          <a:bodyPr/>
          <a:lstStyle/>
          <a:p>
            <a:fld id="{B07CEF46-0123-4A75-9835-49DC49D53DE2}" type="datetime1">
              <a:rPr lang="en-US" smtClean="0"/>
              <a:t>4/27/2023</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0525827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hasCustomPrompt="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297078" indent="-285750">
              <a:buFont typeface="Century Gothic" panose="020B0502020202020204" pitchFamily="34" charset="0"/>
              <a:buChar char="–"/>
              <a:defRPr sz="1800"/>
            </a:lvl6pPr>
            <a:lvl7pPr marL="2568575" indent="-285750">
              <a:buFont typeface="Century Gothic" panose="020B0502020202020204" pitchFamily="34" charset="0"/>
              <a:buChar char="–"/>
              <a:defRPr sz="1800"/>
            </a:lvl7pPr>
            <a:lvl8pPr marL="2860675" indent="-285750">
              <a:defRPr sz="1800"/>
            </a:lvl8pPr>
            <a:lvl9pPr marL="3151188" indent="-285750">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8"/>
            <a:endParaRPr dirty="0"/>
          </a:p>
        </p:txBody>
      </p:sp>
      <p:sp>
        <p:nvSpPr>
          <p:cNvPr id="4" name="Content Placeholder 3"/>
          <p:cNvSpPr>
            <a:spLocks noGrp="1"/>
          </p:cNvSpPr>
          <p:nvPr>
            <p:ph sz="half" idx="2" hasCustomPrompt="1"/>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297078" indent="-285750">
              <a:buFont typeface="Century Gothic" panose="020B0502020202020204" pitchFamily="34" charset="0"/>
              <a:buChar char="–"/>
              <a:defRPr sz="1800"/>
            </a:lvl6pPr>
            <a:lvl7pPr marL="2568575" indent="-285750">
              <a:defRPr sz="1800"/>
            </a:lvl7pPr>
            <a:lvl8pPr marL="2860675" indent="-285750">
              <a:defRPr sz="1800"/>
            </a:lvl8pPr>
            <a:lvl9pPr marL="3151188" indent="-285750">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Date Placeholder 4"/>
          <p:cNvSpPr>
            <a:spLocks noGrp="1"/>
          </p:cNvSpPr>
          <p:nvPr>
            <p:ph type="dt" sz="half" idx="10"/>
          </p:nvPr>
        </p:nvSpPr>
        <p:spPr/>
        <p:txBody>
          <a:bodyPr/>
          <a:lstStyle/>
          <a:p>
            <a:fld id="{62A6378D-18AE-47D1-B10A-42F623B40082}" type="datetime1">
              <a:rPr lang="en-US" smtClean="0"/>
              <a:t>4/27/2023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2025045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hasCustomPrompt="1"/>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297078" indent="-285750">
              <a:buFont typeface="Century Gothic" panose="020B0502020202020204" pitchFamily="34" charset="0"/>
              <a:buChar char="–"/>
              <a:defRPr sz="1800"/>
            </a:lvl6pPr>
            <a:lvl7pPr marL="2568575" indent="-285750">
              <a:defRPr sz="1800"/>
            </a:lvl7pPr>
            <a:lvl8pPr marL="2860675" indent="-285750">
              <a:defRPr sz="1800"/>
            </a:lvl8pPr>
            <a:lvl9pPr marL="3151188" indent="-285750">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hasCustomPrompt="1"/>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297078" indent="-285750">
              <a:buFont typeface="Century Gothic" panose="020B0502020202020204" pitchFamily="34" charset="0"/>
              <a:buChar char="–"/>
              <a:defRPr sz="1800"/>
            </a:lvl6pPr>
            <a:lvl7pPr marL="2568575" indent="-285750">
              <a:defRPr sz="1800"/>
            </a:lvl7pPr>
            <a:lvl8pPr marL="2860675" indent="-285750">
              <a:defRPr sz="1800"/>
            </a:lvl8pPr>
            <a:lvl9pPr marL="3151188" indent="-285750">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7" name="Date Placeholder 6"/>
          <p:cNvSpPr>
            <a:spLocks noGrp="1"/>
          </p:cNvSpPr>
          <p:nvPr>
            <p:ph type="dt" sz="half" idx="10"/>
          </p:nvPr>
        </p:nvSpPr>
        <p:spPr/>
        <p:txBody>
          <a:bodyPr/>
          <a:lstStyle/>
          <a:p>
            <a:fld id="{321F6AE8-D704-41F6-B16A-5547B5672AC1}" type="datetime1">
              <a:rPr lang="en-US" smtClean="0"/>
              <a:t>4/27/2023</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920072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58AB9538-6F63-4C0B-916D-ED3F4E0A1B28}" type="datetime1">
              <a:rPr lang="en-US" smtClean="0"/>
              <a:t>4/27/2023</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23048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8F15BF-7116-4A9E-8022-5A2DC937F971}" type="datetime1">
              <a:rPr lang="en-US" smtClean="0"/>
              <a:t>4/27/2023</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219507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455612" y="1701800"/>
            <a:ext cx="3351927" cy="2844800"/>
          </a:xfrm>
        </p:spPr>
        <p:txBody>
          <a:bodyPr anchor="b">
            <a:normAutofit/>
          </a:bodyPr>
          <a:lstStyle>
            <a:lvl1pPr algn="l">
              <a:defRPr sz="2000" b="1">
                <a:effectLst/>
              </a:defRPr>
            </a:lvl1pPr>
          </a:lstStyle>
          <a:p>
            <a:r>
              <a:rPr lang="en-US"/>
              <a:t>Click to edit Master title style</a:t>
            </a:r>
            <a:endParaRPr dirty="0"/>
          </a:p>
        </p:txBody>
      </p:sp>
      <p:sp>
        <p:nvSpPr>
          <p:cNvPr id="3" name="Content Placeholder 2"/>
          <p:cNvSpPr>
            <a:spLocks noGrp="1"/>
          </p:cNvSpPr>
          <p:nvPr>
            <p:ph idx="1" hasCustomPrompt="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marL="2418976" indent="-285750">
              <a:buFont typeface="Century Gothic" panose="020B0502020202020204" pitchFamily="34" charset="0"/>
              <a:buChar cha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Text Placeholder 3"/>
          <p:cNvSpPr>
            <a:spLocks noGrp="1"/>
          </p:cNvSpPr>
          <p:nvPr>
            <p:ph type="body" sz="half" idx="2"/>
          </p:nvPr>
        </p:nvSpPr>
        <p:spPr>
          <a:xfrm>
            <a:off x="455612"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1B8DC91-5A3B-40CE-8C1D-279A8EF6E008}" type="datetime1">
              <a:rPr lang="en-US" smtClean="0"/>
              <a:t>4/27/2023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789110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effectLst/>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36B7C20A-B94A-4E20-B4B2-88A7825AE904}" type="datetime1">
              <a:rPr lang="en-US" smtClean="0"/>
              <a:t>4/27/2023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3521372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620" y="0"/>
            <a:ext cx="12188952" cy="6858000"/>
            <a:chOff x="1620" y="0"/>
            <a:chExt cx="12188952" cy="6858000"/>
          </a:xfrm>
        </p:grpSpPr>
        <p:sp>
          <p:nvSpPr>
            <p:cNvPr id="10" name="Rectangle 9"/>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8" name="Rectangle 7"/>
            <p:cNvSpPr/>
            <p:nvPr/>
          </p:nvSpPr>
          <p:spPr>
            <a:xfrm>
              <a:off x="304721" y="0"/>
              <a:ext cx="11579384" cy="68580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gr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a:solidFill>
                  <a:schemeClr val="tx2">
                    <a:lumMod val="50000"/>
                  </a:schemeClr>
                </a:solidFill>
              </a:defRPr>
            </a:lvl1pPr>
          </a:lstStyle>
          <a:p>
            <a:fld id="{859468AF-EFCF-4AAD-ACF4-3BA83EC4AF4E}" type="datetime1">
              <a:rPr lang="en-US" smtClean="0"/>
              <a:pPr/>
              <a:t>4/27/2023</a:t>
            </a:fld>
            <a:endParaRPr lang="en-US" dirty="0"/>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a:solidFill>
                  <a:schemeClr val="tx2">
                    <a:lumMod val="50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a:solidFill>
                  <a:schemeClr val="tx2">
                    <a:lumMod val="50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206018772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lnSpc>
          <a:spcPct val="85000"/>
        </a:lnSpc>
        <a:spcBef>
          <a:spcPct val="0"/>
        </a:spcBef>
        <a:buNone/>
        <a:tabLst/>
        <a:defRPr sz="4400" b="0" kern="1200" cap="none" baseline="0">
          <a:solidFill>
            <a:schemeClr val="accent2">
              <a:lumMod val="50000"/>
            </a:schemeClr>
          </a:solidFill>
          <a:effectLst/>
          <a:latin typeface="+mj-lt"/>
          <a:ea typeface="+mj-ea"/>
          <a:cs typeface="+mj-cs"/>
        </a:defRPr>
      </a:lvl1pPr>
    </p:titleStyle>
    <p:bodyStyle>
      <a:lvl1pPr marL="304747" indent="-304747" algn="l" defTabSz="1218987" rtl="0" eaLnBrk="1" latinLnBrk="0" hangingPunct="1">
        <a:lnSpc>
          <a:spcPct val="95000"/>
        </a:lnSpc>
        <a:spcBef>
          <a:spcPts val="1866"/>
        </a:spcBef>
        <a:buClr>
          <a:schemeClr val="accent6">
            <a:lumMod val="50000"/>
          </a:schemeClr>
        </a:buClr>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133226" indent="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None/>
        <a:defRPr sz="1800" kern="1200">
          <a:solidFill>
            <a:schemeClr val="tx2">
              <a:lumMod val="50000"/>
            </a:schemeClr>
          </a:solidFill>
          <a:latin typeface="+mn-lt"/>
          <a:ea typeface="+mn-ea"/>
          <a:cs typeface="+mn-cs"/>
        </a:defRPr>
      </a:lvl6pPr>
      <a:lvl7pPr marL="2845622"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7pPr>
      <a:lvl8pPr marL="3272267"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8pPr>
      <a:lvl9pPr marL="3759862"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5662364" y="1196975"/>
            <a:ext cx="6526461" cy="2232025"/>
          </a:xfrm>
        </p:spPr>
        <p:txBody>
          <a:bodyPr>
            <a:normAutofit/>
          </a:bodyPr>
          <a:lstStyle/>
          <a:p>
            <a:r>
              <a:rPr lang="en-US" sz="6600" dirty="0">
                <a:solidFill>
                  <a:schemeClr val="tx2"/>
                </a:solidFill>
                <a:latin typeface="Algerian" panose="04020705040A02060702" pitchFamily="82" charset="0"/>
              </a:rPr>
              <a:t>MILK QUALITY PREDICTION</a:t>
            </a:r>
          </a:p>
        </p:txBody>
      </p:sp>
      <p:sp>
        <p:nvSpPr>
          <p:cNvPr id="5" name="Subtitle 4"/>
          <p:cNvSpPr>
            <a:spLocks noGrp="1"/>
          </p:cNvSpPr>
          <p:nvPr>
            <p:ph type="subTitle" idx="4294967295"/>
          </p:nvPr>
        </p:nvSpPr>
        <p:spPr>
          <a:xfrm>
            <a:off x="7606580" y="3933056"/>
            <a:ext cx="4222205" cy="2232025"/>
          </a:xfrm>
        </p:spPr>
        <p:txBody>
          <a:bodyPr>
            <a:normAutofit lnSpcReduction="10000"/>
          </a:bodyPr>
          <a:lstStyle/>
          <a:p>
            <a:pPr marL="0" indent="0">
              <a:buNone/>
            </a:pPr>
            <a:r>
              <a:rPr lang="en-US" dirty="0">
                <a:solidFill>
                  <a:schemeClr val="accent2">
                    <a:lumMod val="50000"/>
                  </a:schemeClr>
                </a:solidFill>
                <a:latin typeface="Century" panose="02040604050505020304" pitchFamily="18" charset="0"/>
              </a:rPr>
              <a:t>Team Members:</a:t>
            </a:r>
          </a:p>
          <a:p>
            <a:pPr marL="0" indent="0">
              <a:buNone/>
            </a:pPr>
            <a:r>
              <a:rPr lang="en-US" sz="2400" dirty="0">
                <a:solidFill>
                  <a:schemeClr val="accent2">
                    <a:lumMod val="50000"/>
                  </a:schemeClr>
                </a:solidFill>
                <a:latin typeface="Century" panose="02040604050505020304" pitchFamily="18" charset="0"/>
              </a:rPr>
              <a:t>2103A51134-M.Akshaya</a:t>
            </a:r>
          </a:p>
          <a:p>
            <a:pPr marL="0" indent="0">
              <a:buNone/>
            </a:pPr>
            <a:r>
              <a:rPr lang="en-US" sz="2400" dirty="0">
                <a:solidFill>
                  <a:schemeClr val="accent2">
                    <a:lumMod val="50000"/>
                  </a:schemeClr>
                </a:solidFill>
                <a:latin typeface="Century" panose="02040604050505020304" pitchFamily="18" charset="0"/>
              </a:rPr>
              <a:t>2103A51336-R.Deepthi</a:t>
            </a:r>
          </a:p>
          <a:p>
            <a:pPr marL="0" indent="0">
              <a:buNone/>
            </a:pPr>
            <a:r>
              <a:rPr lang="en-US" sz="2400" dirty="0">
                <a:solidFill>
                  <a:schemeClr val="accent2">
                    <a:lumMod val="50000"/>
                  </a:schemeClr>
                </a:solidFill>
                <a:latin typeface="Century" panose="02040604050505020304" pitchFamily="18" charset="0"/>
              </a:rPr>
              <a:t>2103A51027-N.Sathwika</a:t>
            </a:r>
          </a:p>
        </p:txBody>
      </p:sp>
      <p:pic>
        <p:nvPicPr>
          <p:cNvPr id="4" name="Picture 3">
            <a:extLst>
              <a:ext uri="{FF2B5EF4-FFF2-40B4-BE49-F238E27FC236}">
                <a16:creationId xmlns:a16="http://schemas.microsoft.com/office/drawing/2014/main" id="{6761A004-1A39-5FB4-616F-EF717C6A8A45}"/>
              </a:ext>
            </a:extLst>
          </p:cNvPr>
          <p:cNvPicPr>
            <a:picLocks noChangeAspect="1"/>
          </p:cNvPicPr>
          <p:nvPr/>
        </p:nvPicPr>
        <p:blipFill>
          <a:blip r:embed="rId3"/>
          <a:stretch>
            <a:fillRect/>
          </a:stretch>
        </p:blipFill>
        <p:spPr>
          <a:xfrm>
            <a:off x="405780" y="836712"/>
            <a:ext cx="5154522" cy="45003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8988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126623-EDDE-4853-F330-FAC2074DA9AD}"/>
              </a:ext>
            </a:extLst>
          </p:cNvPr>
          <p:cNvSpPr>
            <a:spLocks noGrp="1"/>
          </p:cNvSpPr>
          <p:nvPr>
            <p:ph type="title"/>
          </p:nvPr>
        </p:nvSpPr>
        <p:spPr>
          <a:xfrm>
            <a:off x="549796" y="-315416"/>
            <a:ext cx="10157354" cy="1397000"/>
          </a:xfrm>
        </p:spPr>
        <p:txBody>
          <a:bodyPr>
            <a:normAutofit/>
          </a:bodyPr>
          <a:lstStyle/>
          <a:p>
            <a:r>
              <a:rPr lang="en-IN" sz="4800" dirty="0">
                <a:latin typeface="Century Schoolbook" panose="02040604050505020304" pitchFamily="18" charset="0"/>
              </a:rPr>
              <a:t>Correlation Matrix</a:t>
            </a:r>
          </a:p>
        </p:txBody>
      </p:sp>
      <p:pic>
        <p:nvPicPr>
          <p:cNvPr id="1026" name="Picture 2">
            <a:extLst>
              <a:ext uri="{FF2B5EF4-FFF2-40B4-BE49-F238E27FC236}">
                <a16:creationId xmlns:a16="http://schemas.microsoft.com/office/drawing/2014/main" id="{D9703689-2FAB-8B4D-1D58-0B9378DF77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6540" y="1881736"/>
            <a:ext cx="4814904" cy="363549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D7BE22EB-C895-4327-945B-99B52B02B4AE}"/>
              </a:ext>
            </a:extLst>
          </p:cNvPr>
          <p:cNvSpPr>
            <a:spLocks noGrp="1"/>
          </p:cNvSpPr>
          <p:nvPr>
            <p:ph idx="1"/>
          </p:nvPr>
        </p:nvSpPr>
        <p:spPr>
          <a:xfrm>
            <a:off x="477788" y="1340768"/>
            <a:ext cx="6912767" cy="5406597"/>
          </a:xfrm>
        </p:spPr>
        <p:txBody>
          <a:bodyPr>
            <a:normAutofit fontScale="92500" lnSpcReduction="20000"/>
          </a:bodyPr>
          <a:lstStyle/>
          <a:p>
            <a:pPr algn="just">
              <a:lnSpc>
                <a:spcPct val="150000"/>
              </a:lnSpc>
            </a:pPr>
            <a:r>
              <a:rPr lang="en-IN" sz="2000" dirty="0">
                <a:latin typeface="Times New Roman" panose="02020603050405020304" pitchFamily="18" charset="0"/>
                <a:cs typeface="Times New Roman" panose="02020603050405020304" pitchFamily="18" charset="0"/>
              </a:rPr>
              <a:t>A correlation matrix is a table that  displays the correlation coefficients between multiple variables.</a:t>
            </a:r>
          </a:p>
          <a:p>
            <a:pPr algn="just">
              <a:lnSpc>
                <a:spcPct val="150000"/>
              </a:lnSpc>
            </a:pPr>
            <a:r>
              <a:rPr lang="en-IN" sz="2000" dirty="0">
                <a:latin typeface="Times New Roman" panose="02020603050405020304" pitchFamily="18" charset="0"/>
                <a:cs typeface="Times New Roman" panose="02020603050405020304" pitchFamily="18" charset="0"/>
              </a:rPr>
              <a:t>Correlation coefficients measure the strength and direction of the linear relationship between two variables with values ranging from -1 to 1.</a:t>
            </a:r>
          </a:p>
          <a:p>
            <a:pPr algn="just">
              <a:lnSpc>
                <a:spcPct val="150000"/>
              </a:lnSpc>
            </a:pPr>
            <a:r>
              <a:rPr lang="en-IN" sz="2000" dirty="0">
                <a:latin typeface="Times New Roman" panose="02020603050405020304" pitchFamily="18" charset="0"/>
                <a:cs typeface="Times New Roman" panose="02020603050405020304" pitchFamily="18" charset="0"/>
              </a:rPr>
              <a:t>A correlation coefficient 1 indicates a perfect positive correlation, coefficient 0 indicates no correlation and coefficient -1 indicates a perfect negative correlation.</a:t>
            </a:r>
          </a:p>
          <a:p>
            <a:pPr algn="just">
              <a:lnSpc>
                <a:spcPct val="150000"/>
              </a:lnSpc>
            </a:pPr>
            <a:r>
              <a:rPr lang="en-IN" sz="2000" dirty="0">
                <a:latin typeface="Times New Roman" panose="02020603050405020304" pitchFamily="18" charset="0"/>
                <a:cs typeface="Times New Roman" panose="02020603050405020304" pitchFamily="18" charset="0"/>
              </a:rPr>
              <a:t>By analysing the correlation matrix, researchers and analysts can identify which factors have the strongest correlation with the milk quality and use that information to develop models or interventions to improve milk quality.</a:t>
            </a:r>
          </a:p>
        </p:txBody>
      </p:sp>
    </p:spTree>
    <p:extLst>
      <p:ext uri="{BB962C8B-B14F-4D97-AF65-F5344CB8AC3E}">
        <p14:creationId xmlns:p14="http://schemas.microsoft.com/office/powerpoint/2010/main" val="3322550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15A7-86AF-E93B-5533-DEC3641509EF}"/>
              </a:ext>
            </a:extLst>
          </p:cNvPr>
          <p:cNvSpPr>
            <a:spLocks noGrp="1"/>
          </p:cNvSpPr>
          <p:nvPr>
            <p:ph type="title"/>
          </p:nvPr>
        </p:nvSpPr>
        <p:spPr>
          <a:xfrm>
            <a:off x="693812" y="-217699"/>
            <a:ext cx="10157354" cy="1397000"/>
          </a:xfrm>
        </p:spPr>
        <p:txBody>
          <a:bodyPr>
            <a:normAutofit/>
          </a:bodyPr>
          <a:lstStyle/>
          <a:p>
            <a:r>
              <a:rPr lang="en-IN" sz="4800" dirty="0">
                <a:latin typeface="Century Schoolbook" panose="02040604050505020304" pitchFamily="18" charset="0"/>
              </a:rPr>
              <a:t>Covariance Matrix</a:t>
            </a:r>
          </a:p>
        </p:txBody>
      </p:sp>
      <p:pic>
        <p:nvPicPr>
          <p:cNvPr id="4098" name="Picture 2">
            <a:extLst>
              <a:ext uri="{FF2B5EF4-FFF2-40B4-BE49-F238E27FC236}">
                <a16:creationId xmlns:a16="http://schemas.microsoft.com/office/drawing/2014/main" id="{B51F57C8-1B1F-493D-2769-56C5423B25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8508" y="1988840"/>
            <a:ext cx="4674906" cy="3456384"/>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861FDBDD-E9A6-2A38-4086-A80BD551D187}"/>
              </a:ext>
            </a:extLst>
          </p:cNvPr>
          <p:cNvSpPr>
            <a:spLocks noGrp="1"/>
          </p:cNvSpPr>
          <p:nvPr>
            <p:ph idx="1"/>
          </p:nvPr>
        </p:nvSpPr>
        <p:spPr>
          <a:xfrm>
            <a:off x="671601" y="1418049"/>
            <a:ext cx="6408712" cy="5040560"/>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A covariance matrix is a square matrix that contains covariances between pairs of datasets.</a:t>
            </a:r>
          </a:p>
          <a:p>
            <a:pPr algn="just">
              <a:lnSpc>
                <a:spcPct val="150000"/>
              </a:lnSpc>
            </a:pPr>
            <a:r>
              <a:rPr lang="en-IN" sz="2000" dirty="0">
                <a:latin typeface="Times New Roman" panose="02020603050405020304" pitchFamily="18" charset="0"/>
                <a:cs typeface="Times New Roman" panose="02020603050405020304" pitchFamily="18" charset="0"/>
              </a:rPr>
              <a:t>The diagonal elements of a covariance matrix represents the variance of each variable, while the off-diagonal elements represents the covariance between pairs of variables.</a:t>
            </a:r>
          </a:p>
          <a:p>
            <a:pPr algn="just">
              <a:lnSpc>
                <a:spcPct val="150000"/>
              </a:lnSpc>
            </a:pPr>
            <a:r>
              <a:rPr lang="en-IN" sz="2000" dirty="0">
                <a:latin typeface="Times New Roman" panose="02020603050405020304" pitchFamily="18" charset="0"/>
                <a:cs typeface="Times New Roman" panose="02020603050405020304" pitchFamily="18" charset="0"/>
              </a:rPr>
              <a:t>A positive covariance between two variables indicates that they tend to increase or decrease together, while a negative covariance indicates that one tends to increase while the decreases.</a:t>
            </a:r>
          </a:p>
        </p:txBody>
      </p:sp>
    </p:spTree>
    <p:extLst>
      <p:ext uri="{BB962C8B-B14F-4D97-AF65-F5344CB8AC3E}">
        <p14:creationId xmlns:p14="http://schemas.microsoft.com/office/powerpoint/2010/main" val="2158656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AA01A-731B-695A-980D-E47ED22E4073}"/>
              </a:ext>
            </a:extLst>
          </p:cNvPr>
          <p:cNvSpPr>
            <a:spLocks noGrp="1"/>
          </p:cNvSpPr>
          <p:nvPr>
            <p:ph type="title"/>
          </p:nvPr>
        </p:nvSpPr>
        <p:spPr>
          <a:xfrm>
            <a:off x="909836" y="76200"/>
            <a:ext cx="10364827" cy="1264568"/>
          </a:xfrm>
        </p:spPr>
        <p:txBody>
          <a:bodyPr>
            <a:normAutofit/>
          </a:bodyPr>
          <a:lstStyle/>
          <a:p>
            <a:r>
              <a:rPr lang="en-IN" sz="4800" dirty="0">
                <a:latin typeface="Century Schoolbook" panose="02040604050505020304" pitchFamily="18" charset="0"/>
              </a:rPr>
              <a:t>Methodology</a:t>
            </a:r>
          </a:p>
        </p:txBody>
      </p:sp>
      <p:sp>
        <p:nvSpPr>
          <p:cNvPr id="3" name="Content Placeholder 2">
            <a:extLst>
              <a:ext uri="{FF2B5EF4-FFF2-40B4-BE49-F238E27FC236}">
                <a16:creationId xmlns:a16="http://schemas.microsoft.com/office/drawing/2014/main" id="{4E8116BC-84FE-7470-F77B-A840F6F1C1BD}"/>
              </a:ext>
            </a:extLst>
          </p:cNvPr>
          <p:cNvSpPr>
            <a:spLocks noGrp="1"/>
          </p:cNvSpPr>
          <p:nvPr>
            <p:ph idx="1"/>
          </p:nvPr>
        </p:nvSpPr>
        <p:spPr>
          <a:xfrm>
            <a:off x="909836" y="1340768"/>
            <a:ext cx="10364827" cy="5328592"/>
          </a:xfrm>
        </p:spPr>
        <p:txBody>
          <a:bodyPr>
            <a:normAutofit/>
          </a:bodyPr>
          <a:lstStyle/>
          <a:p>
            <a:pPr>
              <a:lnSpc>
                <a:spcPct val="150000"/>
              </a:lnSpc>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Logistic Regression</a:t>
            </a:r>
          </a:p>
          <a:p>
            <a:pPr marL="0" indent="0">
              <a:lnSpc>
                <a:spcPct val="150000"/>
              </a:lnSpc>
              <a:buNone/>
            </a:pPr>
            <a:r>
              <a:rPr lang="en-IN" sz="2000" dirty="0">
                <a:latin typeface="Times New Roman" panose="02020603050405020304" pitchFamily="18" charset="0"/>
                <a:cs typeface="Times New Roman" panose="02020603050405020304" pitchFamily="18" charset="0"/>
              </a:rPr>
              <a:t>                Logistic Regression is a machine learning algorithm which comes under supervised learning. Logistic Regression is a classification problem used when the target variables are in categorical in nature. Logistic Regression uses a Sigmoid function also known as logistic function.</a:t>
            </a:r>
          </a:p>
          <a:p>
            <a:pPr algn="just">
              <a:lnSpc>
                <a:spcPct val="150000"/>
              </a:lnSpc>
            </a:pPr>
            <a:r>
              <a:rPr lang="en-IN" sz="1800" dirty="0">
                <a:solidFill>
                  <a:schemeClr val="bg2">
                    <a:lumMod val="10000"/>
                  </a:schemeClr>
                </a:solidFill>
                <a:effectLst/>
                <a:latin typeface="Courier New" panose="02070309020205020404" pitchFamily="49" charset="0"/>
                <a:ea typeface="Times New Roman" panose="02020603050405020304" pitchFamily="18" charset="0"/>
              </a:rPr>
              <a:t>from </a:t>
            </a:r>
            <a:r>
              <a:rPr lang="en-IN" sz="1800" dirty="0" err="1">
                <a:solidFill>
                  <a:schemeClr val="bg2">
                    <a:lumMod val="10000"/>
                  </a:schemeClr>
                </a:solidFill>
                <a:effectLst/>
                <a:latin typeface="Courier New" panose="02070309020205020404" pitchFamily="49" charset="0"/>
                <a:ea typeface="Times New Roman" panose="02020603050405020304" pitchFamily="18" charset="0"/>
              </a:rPr>
              <a:t>sklearn.linear_model</a:t>
            </a:r>
            <a:r>
              <a:rPr lang="en-IN" sz="1800" dirty="0">
                <a:solidFill>
                  <a:schemeClr val="bg2">
                    <a:lumMod val="10000"/>
                  </a:schemeClr>
                </a:solidFill>
                <a:effectLst/>
                <a:latin typeface="Courier New" panose="02070309020205020404" pitchFamily="49" charset="0"/>
                <a:ea typeface="Times New Roman" panose="02020603050405020304" pitchFamily="18" charset="0"/>
              </a:rPr>
              <a:t> import </a:t>
            </a:r>
            <a:r>
              <a:rPr lang="en-IN" sz="1800" dirty="0" err="1">
                <a:solidFill>
                  <a:schemeClr val="bg2">
                    <a:lumMod val="10000"/>
                  </a:schemeClr>
                </a:solidFill>
                <a:effectLst/>
                <a:latin typeface="Courier New" panose="02070309020205020404" pitchFamily="49" charset="0"/>
                <a:ea typeface="Times New Roman" panose="02020603050405020304" pitchFamily="18" charset="0"/>
              </a:rPr>
              <a:t>LogisticRegression</a:t>
            </a:r>
            <a:endParaRPr lang="en-IN" sz="1800" dirty="0">
              <a:solidFill>
                <a:schemeClr val="bg2">
                  <a:lumMod val="10000"/>
                </a:schemeClr>
              </a:solidFill>
              <a:effectLst/>
              <a:latin typeface="Courier New" panose="02070309020205020404" pitchFamily="49" charset="0"/>
              <a:ea typeface="Times New Roman" panose="02020603050405020304" pitchFamily="18" charset="0"/>
            </a:endParaRPr>
          </a:p>
          <a:p>
            <a:pPr marL="0" indent="0" algn="just">
              <a:lnSpc>
                <a:spcPct val="150000"/>
              </a:lnSpc>
              <a:buNone/>
            </a:pPr>
            <a:endParaRPr lang="en-IN" sz="2800" dirty="0">
              <a:solidFill>
                <a:schemeClr val="bg2">
                  <a:lumMod val="10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8057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FE5156-E035-3651-D5A6-A42A0FB1C8F3}"/>
              </a:ext>
            </a:extLst>
          </p:cNvPr>
          <p:cNvSpPr>
            <a:spLocks noGrp="1"/>
          </p:cNvSpPr>
          <p:nvPr>
            <p:ph idx="1"/>
          </p:nvPr>
        </p:nvSpPr>
        <p:spPr>
          <a:xfrm>
            <a:off x="693812" y="0"/>
            <a:ext cx="10580851" cy="6858000"/>
          </a:xfrm>
        </p:spPr>
        <p:txBody>
          <a:bodyPr>
            <a:normAutofit/>
          </a:bodyPr>
          <a:lstStyle/>
          <a:p>
            <a:pPr>
              <a:lnSpc>
                <a:spcPct val="150000"/>
              </a:lnSpc>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 Decision Tree</a:t>
            </a:r>
          </a:p>
          <a:p>
            <a:pPr marL="0" indent="0">
              <a:lnSpc>
                <a:spcPct val="150000"/>
              </a:lnSpc>
              <a:buNone/>
            </a:pPr>
            <a:r>
              <a:rPr lang="en-IN" sz="2000" dirty="0">
                <a:latin typeface="Times New Roman" panose="02020603050405020304" pitchFamily="18" charset="0"/>
                <a:cs typeface="Times New Roman" panose="02020603050405020304" pitchFamily="18" charset="0"/>
              </a:rPr>
              <a:t>           Decision tree is a non-parametric supervised machine learning used for both classification and regression. Decision tree uses the tree representation to solve the problem. The primary challenge in the decision tree implementation is to identify the attributes. There are two attribute selection methods they are entropy and information </a:t>
            </a:r>
            <a:r>
              <a:rPr lang="en-IN" sz="2000" dirty="0" err="1">
                <a:latin typeface="Times New Roman" panose="02020603050405020304" pitchFamily="18" charset="0"/>
                <a:cs typeface="Times New Roman" panose="02020603050405020304" pitchFamily="18" charset="0"/>
              </a:rPr>
              <a:t>gini</a:t>
            </a:r>
            <a:r>
              <a:rPr lang="en-IN" sz="2000" dirty="0">
                <a:latin typeface="Times New Roman" panose="02020603050405020304" pitchFamily="18" charset="0"/>
                <a:cs typeface="Times New Roman" panose="02020603050405020304" pitchFamily="18" charset="0"/>
              </a:rPr>
              <a:t>.</a:t>
            </a:r>
          </a:p>
          <a:p>
            <a:pPr algn="just">
              <a:lnSpc>
                <a:spcPct val="150000"/>
              </a:lnSpc>
            </a:pPr>
            <a:r>
              <a:rPr lang="en-IN" sz="1800" dirty="0">
                <a:solidFill>
                  <a:schemeClr val="bg2">
                    <a:lumMod val="10000"/>
                  </a:schemeClr>
                </a:solidFill>
                <a:effectLst/>
                <a:latin typeface="Courier New" panose="02070309020205020404" pitchFamily="49" charset="0"/>
                <a:ea typeface="Times New Roman" panose="02020603050405020304" pitchFamily="18" charset="0"/>
              </a:rPr>
              <a:t>from </a:t>
            </a:r>
            <a:r>
              <a:rPr lang="en-IN" sz="1800" dirty="0" err="1">
                <a:solidFill>
                  <a:schemeClr val="bg2">
                    <a:lumMod val="10000"/>
                  </a:schemeClr>
                </a:solidFill>
                <a:effectLst/>
                <a:latin typeface="Courier New" panose="02070309020205020404" pitchFamily="49" charset="0"/>
                <a:ea typeface="Times New Roman" panose="02020603050405020304" pitchFamily="18" charset="0"/>
              </a:rPr>
              <a:t>sklearn.tree</a:t>
            </a:r>
            <a:r>
              <a:rPr lang="en-IN" sz="1800" dirty="0">
                <a:solidFill>
                  <a:schemeClr val="bg2">
                    <a:lumMod val="10000"/>
                  </a:schemeClr>
                </a:solidFill>
                <a:effectLst/>
                <a:latin typeface="Courier New" panose="02070309020205020404" pitchFamily="49" charset="0"/>
                <a:ea typeface="Times New Roman" panose="02020603050405020304" pitchFamily="18" charset="0"/>
              </a:rPr>
              <a:t> import </a:t>
            </a:r>
            <a:r>
              <a:rPr lang="en-IN" sz="1800" dirty="0" err="1">
                <a:solidFill>
                  <a:schemeClr val="bg2">
                    <a:lumMod val="10000"/>
                  </a:schemeClr>
                </a:solidFill>
                <a:effectLst/>
                <a:latin typeface="Courier New" panose="02070309020205020404" pitchFamily="49" charset="0"/>
                <a:ea typeface="Times New Roman" panose="02020603050405020304" pitchFamily="18" charset="0"/>
              </a:rPr>
              <a:t>DecisionTreeClassifier</a:t>
            </a:r>
            <a:endParaRPr lang="en-IN" sz="1800" dirty="0">
              <a:solidFill>
                <a:schemeClr val="bg2">
                  <a:lumMod val="10000"/>
                </a:schemeClr>
              </a:solidFill>
              <a:effectLst/>
              <a:latin typeface="Courier New" panose="02070309020205020404" pitchFamily="49" charset="0"/>
              <a:ea typeface="Times New Roman" panose="02020603050405020304" pitchFamily="18" charset="0"/>
            </a:endParaRPr>
          </a:p>
          <a:p>
            <a:pPr>
              <a:lnSpc>
                <a:spcPct val="150000"/>
              </a:lnSpc>
              <a:buFont typeface="Wingdings" panose="05000000000000000000" pitchFamily="2" charset="2"/>
              <a:buChar char="ü"/>
            </a:pPr>
            <a:r>
              <a:rPr lang="en-IN" sz="2800" dirty="0">
                <a:solidFill>
                  <a:schemeClr val="bg2">
                    <a:lumMod val="10000"/>
                  </a:schemeClr>
                </a:solidFill>
                <a:effectLst/>
                <a:latin typeface="Times New Roman" panose="02020603050405020304" pitchFamily="18" charset="0"/>
                <a:ea typeface="Times New Roman" panose="02020603050405020304" pitchFamily="18" charset="0"/>
              </a:rPr>
              <a:t> K-Nearest Neighbour</a:t>
            </a:r>
          </a:p>
          <a:p>
            <a:pPr marL="0" indent="0">
              <a:lnSpc>
                <a:spcPct val="150000"/>
              </a:lnSpc>
              <a:buNone/>
            </a:pPr>
            <a:r>
              <a:rPr lang="en-US" sz="2000" dirty="0">
                <a:effectLst/>
                <a:latin typeface="Times New Roman" panose="02020603050405020304" pitchFamily="18" charset="0"/>
                <a:ea typeface="Times New Roman" panose="02020603050405020304" pitchFamily="18" charset="0"/>
              </a:rPr>
              <a:t> K-NN algorithm stores all the available data and classifies a new data point based on the similarity. This means when new data appears then it can be easily classified into well suite category by using K-NN algorithm.</a:t>
            </a:r>
          </a:p>
          <a:p>
            <a:pPr>
              <a:lnSpc>
                <a:spcPct val="150000"/>
              </a:lnSpc>
            </a:pPr>
            <a:r>
              <a:rPr lang="en-IN" sz="1800" dirty="0">
                <a:solidFill>
                  <a:schemeClr val="bg2">
                    <a:lumMod val="10000"/>
                  </a:schemeClr>
                </a:solidFill>
                <a:effectLst/>
                <a:latin typeface="Courier New" panose="02070309020205020404" pitchFamily="49" charset="0"/>
                <a:ea typeface="Times New Roman" panose="02020603050405020304" pitchFamily="18" charset="0"/>
              </a:rPr>
              <a:t>from </a:t>
            </a:r>
            <a:r>
              <a:rPr lang="en-IN" sz="1800" dirty="0" err="1">
                <a:solidFill>
                  <a:schemeClr val="bg2">
                    <a:lumMod val="10000"/>
                  </a:schemeClr>
                </a:solidFill>
                <a:effectLst/>
                <a:latin typeface="Courier New" panose="02070309020205020404" pitchFamily="49" charset="0"/>
                <a:ea typeface="Times New Roman" panose="02020603050405020304" pitchFamily="18" charset="0"/>
              </a:rPr>
              <a:t>sklearn.neighbors</a:t>
            </a:r>
            <a:r>
              <a:rPr lang="en-IN" sz="1800" dirty="0">
                <a:solidFill>
                  <a:schemeClr val="bg2">
                    <a:lumMod val="10000"/>
                  </a:schemeClr>
                </a:solidFill>
                <a:effectLst/>
                <a:latin typeface="Courier New" panose="02070309020205020404" pitchFamily="49" charset="0"/>
                <a:ea typeface="Times New Roman" panose="02020603050405020304" pitchFamily="18" charset="0"/>
              </a:rPr>
              <a:t> import </a:t>
            </a:r>
            <a:r>
              <a:rPr lang="en-IN" sz="1800" dirty="0" err="1">
                <a:solidFill>
                  <a:schemeClr val="bg2">
                    <a:lumMod val="10000"/>
                  </a:schemeClr>
                </a:solidFill>
                <a:effectLst/>
                <a:latin typeface="Courier New" panose="02070309020205020404" pitchFamily="49" charset="0"/>
                <a:ea typeface="Times New Roman" panose="02020603050405020304" pitchFamily="18" charset="0"/>
              </a:rPr>
              <a:t>KNeighborsClassifier</a:t>
            </a:r>
            <a:endParaRPr lang="en-IN" sz="1800" dirty="0">
              <a:solidFill>
                <a:schemeClr val="bg2">
                  <a:lumMod val="10000"/>
                </a:schemeClr>
              </a:solidFill>
              <a:effectLst/>
              <a:latin typeface="Times New Roman" panose="02020603050405020304" pitchFamily="18" charset="0"/>
              <a:ea typeface="Times New Roman" panose="02020603050405020304" pitchFamily="18" charset="0"/>
            </a:endParaRP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5479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C75F48-994E-8EDB-E4EF-9F4255C16208}"/>
              </a:ext>
            </a:extLst>
          </p:cNvPr>
          <p:cNvSpPr>
            <a:spLocks noGrp="1"/>
          </p:cNvSpPr>
          <p:nvPr>
            <p:ph idx="1"/>
          </p:nvPr>
        </p:nvSpPr>
        <p:spPr>
          <a:xfrm>
            <a:off x="909836" y="476672"/>
            <a:ext cx="10364827" cy="6048672"/>
          </a:xfrm>
        </p:spPr>
        <p:txBody>
          <a:bodyPr>
            <a:normAutofit/>
          </a:bodyPr>
          <a:lstStyle/>
          <a:p>
            <a:pPr>
              <a:lnSpc>
                <a:spcPct val="150000"/>
              </a:lnSpc>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Gaussian Naïve Bayes</a:t>
            </a:r>
          </a:p>
          <a:p>
            <a:pPr marL="0" indent="0" algn="just">
              <a:lnSpc>
                <a:spcPct val="150000"/>
              </a:lnSpc>
              <a:buNone/>
            </a:pPr>
            <a:r>
              <a:rPr lang="en-IN" sz="2000" dirty="0">
                <a:latin typeface="Times New Roman" panose="02020603050405020304" pitchFamily="18" charset="0"/>
                <a:cs typeface="Times New Roman" panose="02020603050405020304" pitchFamily="18" charset="0"/>
              </a:rPr>
              <a:t>           Gaussian Naïve Bayes is a probabilistic algorithm used for classification tasks. It is based on bayes theorem. During prediction, the algorithm calculates the probability of each class for a given set of features using bayes theorem and selects the class with the highest probability. </a:t>
            </a:r>
          </a:p>
          <a:p>
            <a:pPr>
              <a:lnSpc>
                <a:spcPts val="1425"/>
              </a:lnSpc>
            </a:pPr>
            <a:r>
              <a:rPr lang="en-IN" sz="1800" dirty="0">
                <a:solidFill>
                  <a:schemeClr val="bg2">
                    <a:lumMod val="10000"/>
                  </a:schemeClr>
                </a:solidFill>
                <a:effectLst/>
                <a:latin typeface="Courier New" panose="02070309020205020404" pitchFamily="49" charset="0"/>
                <a:ea typeface="Times New Roman" panose="02020603050405020304" pitchFamily="18" charset="0"/>
              </a:rPr>
              <a:t>from </a:t>
            </a:r>
            <a:r>
              <a:rPr lang="en-IN" sz="1800" dirty="0" err="1">
                <a:solidFill>
                  <a:schemeClr val="bg2">
                    <a:lumMod val="10000"/>
                  </a:schemeClr>
                </a:solidFill>
                <a:effectLst/>
                <a:latin typeface="Courier New" panose="02070309020205020404" pitchFamily="49" charset="0"/>
                <a:ea typeface="Times New Roman" panose="02020603050405020304" pitchFamily="18" charset="0"/>
              </a:rPr>
              <a:t>sklearn.naive_bayes</a:t>
            </a:r>
            <a:r>
              <a:rPr lang="en-IN" sz="1800" dirty="0">
                <a:solidFill>
                  <a:schemeClr val="bg2">
                    <a:lumMod val="10000"/>
                  </a:schemeClr>
                </a:solidFill>
                <a:effectLst/>
                <a:latin typeface="Courier New" panose="02070309020205020404" pitchFamily="49" charset="0"/>
                <a:ea typeface="Times New Roman" panose="02020603050405020304" pitchFamily="18" charset="0"/>
              </a:rPr>
              <a:t> import </a:t>
            </a:r>
            <a:r>
              <a:rPr lang="en-IN" sz="1800" dirty="0" err="1">
                <a:solidFill>
                  <a:schemeClr val="bg2">
                    <a:lumMod val="10000"/>
                  </a:schemeClr>
                </a:solidFill>
                <a:effectLst/>
                <a:latin typeface="Courier New" panose="02070309020205020404" pitchFamily="49" charset="0"/>
                <a:ea typeface="Times New Roman" panose="02020603050405020304" pitchFamily="18" charset="0"/>
              </a:rPr>
              <a:t>GaussianNB</a:t>
            </a:r>
            <a:endParaRPr lang="en-IN" sz="1800" dirty="0">
              <a:solidFill>
                <a:schemeClr val="bg2">
                  <a:lumMod val="10000"/>
                </a:schemeClr>
              </a:solidFill>
              <a:effectLst/>
              <a:latin typeface="Times New Roman" panose="02020603050405020304" pitchFamily="18" charset="0"/>
              <a:ea typeface="Times New Roman" panose="02020603050405020304" pitchFamily="18" charset="0"/>
            </a:endParaRPr>
          </a:p>
          <a:p>
            <a:pPr>
              <a:lnSpc>
                <a:spcPct val="150000"/>
              </a:lnSpc>
              <a:buFont typeface="Wingdings" panose="05000000000000000000" pitchFamily="2" charset="2"/>
              <a:buChar char="ü"/>
            </a:pPr>
            <a:r>
              <a:rPr lang="en-IN" sz="2800" dirty="0">
                <a:solidFill>
                  <a:schemeClr val="bg2">
                    <a:lumMod val="10000"/>
                  </a:schemeClr>
                </a:solidFill>
                <a:latin typeface="Times New Roman" panose="02020603050405020304" pitchFamily="18" charset="0"/>
                <a:cs typeface="Times New Roman" panose="02020603050405020304" pitchFamily="18" charset="0"/>
              </a:rPr>
              <a:t>Support Vector Machine</a:t>
            </a:r>
          </a:p>
          <a:p>
            <a:pPr marL="0" indent="0" algn="just">
              <a:lnSpc>
                <a:spcPct val="150000"/>
              </a:lnSpc>
              <a:buNone/>
            </a:pPr>
            <a:r>
              <a:rPr lang="en-IN" sz="2000" dirty="0">
                <a:solidFill>
                  <a:schemeClr val="bg2">
                    <a:lumMod val="10000"/>
                  </a:schemeClr>
                </a:solidFill>
                <a:latin typeface="Times New Roman" panose="02020603050405020304" pitchFamily="18" charset="0"/>
                <a:cs typeface="Times New Roman" panose="02020603050405020304" pitchFamily="18" charset="0"/>
              </a:rPr>
              <a:t>        SVM is a supervised learning algorithm used for both regression and classification. We perform classification by finding the hyperplane that differentiates the two classes very well. The goal is to choose a hyperplane with the greatest possible margin.</a:t>
            </a:r>
          </a:p>
          <a:p>
            <a:pPr>
              <a:lnSpc>
                <a:spcPts val="1425"/>
              </a:lnSpc>
            </a:pPr>
            <a:r>
              <a:rPr lang="en-IN" sz="1800" dirty="0">
                <a:solidFill>
                  <a:schemeClr val="bg2">
                    <a:lumMod val="10000"/>
                  </a:schemeClr>
                </a:solidFill>
                <a:effectLst/>
                <a:latin typeface="Courier New" panose="02070309020205020404" pitchFamily="49" charset="0"/>
                <a:ea typeface="Times New Roman" panose="02020603050405020304" pitchFamily="18" charset="0"/>
              </a:rPr>
              <a:t>from </a:t>
            </a:r>
            <a:r>
              <a:rPr lang="en-IN" sz="1800" dirty="0" err="1">
                <a:solidFill>
                  <a:schemeClr val="bg2">
                    <a:lumMod val="10000"/>
                  </a:schemeClr>
                </a:solidFill>
                <a:effectLst/>
                <a:latin typeface="Courier New" panose="02070309020205020404" pitchFamily="49" charset="0"/>
                <a:ea typeface="Times New Roman" panose="02020603050405020304" pitchFamily="18" charset="0"/>
              </a:rPr>
              <a:t>sklearn.svm</a:t>
            </a:r>
            <a:r>
              <a:rPr lang="en-IN" sz="1800" dirty="0">
                <a:solidFill>
                  <a:schemeClr val="bg2">
                    <a:lumMod val="10000"/>
                  </a:schemeClr>
                </a:solidFill>
                <a:effectLst/>
                <a:latin typeface="Courier New" panose="02070309020205020404" pitchFamily="49" charset="0"/>
                <a:ea typeface="Times New Roman" panose="02020603050405020304" pitchFamily="18" charset="0"/>
              </a:rPr>
              <a:t> import SVC</a:t>
            </a:r>
            <a:r>
              <a:rPr lang="en-IN" sz="2000" dirty="0">
                <a:solidFill>
                  <a:schemeClr val="bg2">
                    <a:lumMod val="10000"/>
                  </a:schemeClr>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89165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6F3CA-81F9-C67C-5172-C6C18368CA42}"/>
              </a:ext>
            </a:extLst>
          </p:cNvPr>
          <p:cNvSpPr>
            <a:spLocks noGrp="1"/>
          </p:cNvSpPr>
          <p:nvPr>
            <p:ph type="title"/>
          </p:nvPr>
        </p:nvSpPr>
        <p:spPr>
          <a:xfrm>
            <a:off x="1053852" y="76200"/>
            <a:ext cx="10220811" cy="1120552"/>
          </a:xfrm>
        </p:spPr>
        <p:txBody>
          <a:bodyPr/>
          <a:lstStyle/>
          <a:p>
            <a:r>
              <a:rPr lang="en-US" dirty="0">
                <a:latin typeface="Century Schoolbook" panose="02040604050505020304" pitchFamily="18" charset="0"/>
              </a:rPr>
              <a:t>Results</a:t>
            </a:r>
            <a:endParaRPr lang="en-IN" dirty="0">
              <a:latin typeface="Century Schoolbook" panose="02040604050505020304" pitchFamily="18" charset="0"/>
            </a:endParaRPr>
          </a:p>
        </p:txBody>
      </p:sp>
      <p:sp>
        <p:nvSpPr>
          <p:cNvPr id="3" name="Content Placeholder 2">
            <a:extLst>
              <a:ext uri="{FF2B5EF4-FFF2-40B4-BE49-F238E27FC236}">
                <a16:creationId xmlns:a16="http://schemas.microsoft.com/office/drawing/2014/main" id="{153ED928-2CBF-6A59-DA68-6E092806FD77}"/>
              </a:ext>
            </a:extLst>
          </p:cNvPr>
          <p:cNvSpPr>
            <a:spLocks noGrp="1"/>
          </p:cNvSpPr>
          <p:nvPr>
            <p:ph idx="1"/>
          </p:nvPr>
        </p:nvSpPr>
        <p:spPr>
          <a:xfrm>
            <a:off x="1077280" y="1412776"/>
            <a:ext cx="4040999" cy="648072"/>
          </a:xfrm>
        </p:spPr>
        <p:txBody>
          <a:bodyPr>
            <a:noAutofit/>
          </a:bodyPr>
          <a:lstStyle/>
          <a:p>
            <a:pPr marL="0" indent="0">
              <a:lnSpc>
                <a:spcPct val="170000"/>
              </a:lnSpc>
              <a:buNone/>
            </a:pPr>
            <a:r>
              <a:rPr lang="en-IN" sz="2800" dirty="0">
                <a:latin typeface="Times New Roman" panose="02020603050405020304" pitchFamily="18" charset="0"/>
                <a:cs typeface="Times New Roman" panose="02020603050405020304" pitchFamily="18" charset="0"/>
              </a:rPr>
              <a:t>   Logistic Regression                 </a:t>
            </a:r>
          </a:p>
        </p:txBody>
      </p:sp>
      <p:sp>
        <p:nvSpPr>
          <p:cNvPr id="4" name="TextBox 3">
            <a:extLst>
              <a:ext uri="{FF2B5EF4-FFF2-40B4-BE49-F238E27FC236}">
                <a16:creationId xmlns:a16="http://schemas.microsoft.com/office/drawing/2014/main" id="{71D07992-3097-7BF0-B287-CB4AFF9B0A04}"/>
              </a:ext>
            </a:extLst>
          </p:cNvPr>
          <p:cNvSpPr txBox="1"/>
          <p:nvPr/>
        </p:nvSpPr>
        <p:spPr>
          <a:xfrm>
            <a:off x="6969770" y="1704351"/>
            <a:ext cx="4040999" cy="501676"/>
          </a:xfrm>
          <a:prstGeom prst="rect">
            <a:avLst/>
          </a:prstGeom>
          <a:noFill/>
        </p:spPr>
        <p:txBody>
          <a:bodyPr wrap="square" rtlCol="0">
            <a:spAutoFit/>
          </a:bodyPr>
          <a:lstStyle/>
          <a:p>
            <a:pPr>
              <a:lnSpc>
                <a:spcPct val="95000"/>
              </a:lnSpc>
            </a:pPr>
            <a:r>
              <a:rPr lang="en-IN" sz="2800" dirty="0">
                <a:latin typeface="Times New Roman" panose="02020603050405020304" pitchFamily="18" charset="0"/>
                <a:cs typeface="Times New Roman" panose="02020603050405020304" pitchFamily="18" charset="0"/>
              </a:rPr>
              <a:t>Decision Tree</a:t>
            </a:r>
          </a:p>
        </p:txBody>
      </p:sp>
      <p:sp>
        <p:nvSpPr>
          <p:cNvPr id="5" name="TextBox 4">
            <a:extLst>
              <a:ext uri="{FF2B5EF4-FFF2-40B4-BE49-F238E27FC236}">
                <a16:creationId xmlns:a16="http://schemas.microsoft.com/office/drawing/2014/main" id="{54AAE99F-926B-B908-6F77-41AB3DE27898}"/>
              </a:ext>
            </a:extLst>
          </p:cNvPr>
          <p:cNvSpPr txBox="1"/>
          <p:nvPr/>
        </p:nvSpPr>
        <p:spPr>
          <a:xfrm>
            <a:off x="1125860" y="2211706"/>
            <a:ext cx="3600400" cy="384721"/>
          </a:xfrm>
          <a:prstGeom prst="rect">
            <a:avLst/>
          </a:prstGeom>
          <a:noFill/>
        </p:spPr>
        <p:txBody>
          <a:bodyPr wrap="square" rtlCol="0">
            <a:spAutoFit/>
          </a:bodyPr>
          <a:lstStyle/>
          <a:p>
            <a:pPr>
              <a:lnSpc>
                <a:spcPct val="95000"/>
              </a:lnSpc>
            </a:pPr>
            <a:r>
              <a:rPr lang="en-IN" sz="2000" dirty="0">
                <a:latin typeface="Times New Roman" panose="02020603050405020304" pitchFamily="18" charset="0"/>
                <a:cs typeface="Times New Roman" panose="02020603050405020304" pitchFamily="18" charset="0"/>
              </a:rPr>
              <a:t>   Accuracy: </a:t>
            </a:r>
            <a:r>
              <a:rPr lang="en-US" sz="1800" dirty="0">
                <a:effectLst/>
                <a:latin typeface="Times New Roman" panose="02020603050405020304" pitchFamily="18" charset="0"/>
                <a:ea typeface="Times New Roman" panose="02020603050405020304" pitchFamily="18" charset="0"/>
              </a:rPr>
              <a:t>0.7358490566037735</a:t>
            </a:r>
            <a:r>
              <a:rPr lang="en-IN" sz="2000" dirty="0">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13350AA9-7656-74DF-FF8C-8E80D06DBB9C}"/>
              </a:ext>
            </a:extLst>
          </p:cNvPr>
          <p:cNvSpPr txBox="1"/>
          <p:nvPr/>
        </p:nvSpPr>
        <p:spPr>
          <a:xfrm>
            <a:off x="6969770" y="2194667"/>
            <a:ext cx="3312368" cy="384721"/>
          </a:xfrm>
          <a:prstGeom prst="rect">
            <a:avLst/>
          </a:prstGeom>
          <a:noFill/>
        </p:spPr>
        <p:txBody>
          <a:bodyPr wrap="square" rtlCol="0">
            <a:spAutoFit/>
          </a:bodyPr>
          <a:lstStyle/>
          <a:p>
            <a:pPr>
              <a:lnSpc>
                <a:spcPct val="95000"/>
              </a:lnSpc>
            </a:pPr>
            <a:r>
              <a:rPr lang="en-IN" sz="2000" dirty="0">
                <a:latin typeface="Times New Roman" panose="02020603050405020304" pitchFamily="18" charset="0"/>
                <a:cs typeface="Times New Roman" panose="02020603050405020304" pitchFamily="18" charset="0"/>
              </a:rPr>
              <a:t>Accuracy: </a:t>
            </a:r>
            <a:r>
              <a:rPr lang="en-US" sz="1800" dirty="0">
                <a:effectLst/>
                <a:latin typeface="Times New Roman" panose="02020603050405020304" pitchFamily="18" charset="0"/>
                <a:ea typeface="Times New Roman" panose="02020603050405020304" pitchFamily="18" charset="0"/>
              </a:rPr>
              <a:t>0.9952830188679245</a:t>
            </a:r>
            <a:r>
              <a:rPr lang="en-IN" sz="2000" dirty="0">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465158C0-BEC0-66E0-19E7-92A3C6D4F14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3851" y="2818764"/>
            <a:ext cx="4392490" cy="3550906"/>
          </a:xfrm>
          <a:prstGeom prst="rect">
            <a:avLst/>
          </a:prstGeom>
          <a:noFill/>
          <a:ln>
            <a:noFill/>
          </a:ln>
        </p:spPr>
      </p:pic>
      <p:pic>
        <p:nvPicPr>
          <p:cNvPr id="8" name="Picture 7">
            <a:extLst>
              <a:ext uri="{FF2B5EF4-FFF2-40B4-BE49-F238E27FC236}">
                <a16:creationId xmlns:a16="http://schemas.microsoft.com/office/drawing/2014/main" id="{855FD3ED-95F1-4A69-5D5A-606A25C3C8D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42485" y="2804531"/>
            <a:ext cx="4096859" cy="3562299"/>
          </a:xfrm>
          <a:prstGeom prst="rect">
            <a:avLst/>
          </a:prstGeom>
          <a:noFill/>
          <a:ln>
            <a:noFill/>
          </a:ln>
        </p:spPr>
      </p:pic>
    </p:spTree>
    <p:extLst>
      <p:ext uri="{BB962C8B-B14F-4D97-AF65-F5344CB8AC3E}">
        <p14:creationId xmlns:p14="http://schemas.microsoft.com/office/powerpoint/2010/main" val="164484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037EC8-D849-051D-E98C-34564FBFF4F4}"/>
              </a:ext>
            </a:extLst>
          </p:cNvPr>
          <p:cNvSpPr>
            <a:spLocks noGrp="1"/>
          </p:cNvSpPr>
          <p:nvPr>
            <p:ph idx="1"/>
          </p:nvPr>
        </p:nvSpPr>
        <p:spPr>
          <a:xfrm>
            <a:off x="1409852" y="448274"/>
            <a:ext cx="3600399" cy="648072"/>
          </a:xfrm>
        </p:spPr>
        <p:txBody>
          <a:bodyPr/>
          <a:lstStyle/>
          <a:p>
            <a:pPr marL="0" indent="0">
              <a:buNone/>
            </a:pPr>
            <a:r>
              <a:rPr lang="en-IN" sz="2800" dirty="0">
                <a:latin typeface="Times New Roman" panose="02020603050405020304" pitchFamily="18" charset="0"/>
                <a:cs typeface="Times New Roman" panose="02020603050405020304" pitchFamily="18" charset="0"/>
              </a:rPr>
              <a:t>K-Nearest Neighbour</a:t>
            </a:r>
          </a:p>
          <a:p>
            <a:pPr marL="0" indent="0">
              <a:buNone/>
            </a:pPr>
            <a:endParaRPr lang="en-IN" dirty="0"/>
          </a:p>
        </p:txBody>
      </p:sp>
      <p:sp>
        <p:nvSpPr>
          <p:cNvPr id="6" name="TextBox 5">
            <a:extLst>
              <a:ext uri="{FF2B5EF4-FFF2-40B4-BE49-F238E27FC236}">
                <a16:creationId xmlns:a16="http://schemas.microsoft.com/office/drawing/2014/main" id="{49415A2C-87F6-55DE-C2A8-0272AFF61F03}"/>
              </a:ext>
            </a:extLst>
          </p:cNvPr>
          <p:cNvSpPr txBox="1"/>
          <p:nvPr/>
        </p:nvSpPr>
        <p:spPr>
          <a:xfrm>
            <a:off x="7102524" y="473614"/>
            <a:ext cx="4176464" cy="501676"/>
          </a:xfrm>
          <a:prstGeom prst="rect">
            <a:avLst/>
          </a:prstGeom>
          <a:noFill/>
        </p:spPr>
        <p:txBody>
          <a:bodyPr wrap="square" rtlCol="0">
            <a:spAutoFit/>
          </a:bodyPr>
          <a:lstStyle/>
          <a:p>
            <a:pPr>
              <a:lnSpc>
                <a:spcPct val="95000"/>
              </a:lnSpc>
            </a:pPr>
            <a:r>
              <a:rPr lang="en-IN" sz="2800" dirty="0">
                <a:latin typeface="Times New Roman" panose="02020603050405020304" pitchFamily="18" charset="0"/>
                <a:cs typeface="Times New Roman" panose="02020603050405020304" pitchFamily="18" charset="0"/>
              </a:rPr>
              <a:t>Gaussian Naïve Bayes</a:t>
            </a:r>
          </a:p>
        </p:txBody>
      </p:sp>
      <p:sp>
        <p:nvSpPr>
          <p:cNvPr id="7" name="TextBox 6">
            <a:extLst>
              <a:ext uri="{FF2B5EF4-FFF2-40B4-BE49-F238E27FC236}">
                <a16:creationId xmlns:a16="http://schemas.microsoft.com/office/drawing/2014/main" id="{2D206ACF-262A-71C2-99AE-46C718DF5944}"/>
              </a:ext>
            </a:extLst>
          </p:cNvPr>
          <p:cNvSpPr txBox="1"/>
          <p:nvPr/>
        </p:nvSpPr>
        <p:spPr>
          <a:xfrm>
            <a:off x="1409734" y="1124744"/>
            <a:ext cx="3528392" cy="735586"/>
          </a:xfrm>
          <a:prstGeom prst="rect">
            <a:avLst/>
          </a:prstGeom>
          <a:noFill/>
        </p:spPr>
        <p:txBody>
          <a:bodyPr wrap="square" rtlCol="0">
            <a:spAutoFit/>
          </a:bodyPr>
          <a:lstStyle/>
          <a:p>
            <a:pPr>
              <a:lnSpc>
                <a:spcPct val="95000"/>
              </a:lnSpc>
            </a:pPr>
            <a:r>
              <a:rPr lang="en-IN" sz="2000" dirty="0">
                <a:latin typeface="Times New Roman" panose="02020603050405020304" pitchFamily="18" charset="0"/>
                <a:cs typeface="Times New Roman" panose="02020603050405020304" pitchFamily="18" charset="0"/>
              </a:rPr>
              <a:t>Accuracy: </a:t>
            </a:r>
            <a:r>
              <a:rPr lang="en-US" sz="2000" b="0" kern="0" dirty="0">
                <a:effectLst/>
                <a:latin typeface="Times New Roman" panose="02020603050405020304" pitchFamily="18" charset="0"/>
                <a:ea typeface="Times New Roman" panose="02020603050405020304" pitchFamily="18" charset="0"/>
                <a:cs typeface="Times New Roman" panose="02020603050405020304" pitchFamily="18" charset="0"/>
              </a:rPr>
              <a:t>0.9858490566037735</a:t>
            </a:r>
            <a:endPar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95000"/>
              </a:lnSpc>
            </a:pPr>
            <a:endParaRPr lang="en-IN" dirty="0"/>
          </a:p>
        </p:txBody>
      </p:sp>
      <p:sp>
        <p:nvSpPr>
          <p:cNvPr id="8" name="TextBox 7">
            <a:extLst>
              <a:ext uri="{FF2B5EF4-FFF2-40B4-BE49-F238E27FC236}">
                <a16:creationId xmlns:a16="http://schemas.microsoft.com/office/drawing/2014/main" id="{66D711E3-DDE3-0DD8-FEDC-92A8311B0F7B}"/>
              </a:ext>
            </a:extLst>
          </p:cNvPr>
          <p:cNvSpPr txBox="1"/>
          <p:nvPr/>
        </p:nvSpPr>
        <p:spPr>
          <a:xfrm>
            <a:off x="7250700" y="1066266"/>
            <a:ext cx="4909019" cy="794064"/>
          </a:xfrm>
          <a:prstGeom prst="rect">
            <a:avLst/>
          </a:prstGeom>
          <a:noFill/>
        </p:spPr>
        <p:txBody>
          <a:bodyPr wrap="square" rtlCol="0">
            <a:spAutoFit/>
          </a:bodyPr>
          <a:lstStyle/>
          <a:p>
            <a:pPr>
              <a:lnSpc>
                <a:spcPct val="95000"/>
              </a:lnSpc>
            </a:pPr>
            <a:r>
              <a:rPr lang="en-IN" sz="2000" dirty="0">
                <a:latin typeface="Times New Roman" panose="02020603050405020304" pitchFamily="18" charset="0"/>
                <a:cs typeface="Times New Roman" panose="02020603050405020304" pitchFamily="18" charset="0"/>
              </a:rPr>
              <a:t>Accuracy:</a:t>
            </a:r>
            <a:r>
              <a:rPr lang="en-IN" dirty="0"/>
              <a:t> </a:t>
            </a:r>
            <a:r>
              <a:rPr lang="en-US" sz="1800" dirty="0">
                <a:effectLst/>
                <a:latin typeface="Times New Roman" panose="02020603050405020304" pitchFamily="18" charset="0"/>
                <a:ea typeface="Times New Roman" panose="02020603050405020304" pitchFamily="18" charset="0"/>
              </a:rPr>
              <a:t>0.9245283018867925</a:t>
            </a:r>
            <a:endParaRPr lang="en-IN" sz="1800" dirty="0">
              <a:effectLst/>
              <a:latin typeface="Times New Roman" panose="02020603050405020304" pitchFamily="18" charset="0"/>
              <a:ea typeface="Times New Roman" panose="02020603050405020304" pitchFamily="18" charset="0"/>
            </a:endParaRPr>
          </a:p>
          <a:p>
            <a:pPr>
              <a:lnSpc>
                <a:spcPct val="95000"/>
              </a:lnSpc>
            </a:pPr>
            <a:r>
              <a:rPr lang="en-IN" dirty="0"/>
              <a:t> </a:t>
            </a:r>
          </a:p>
        </p:txBody>
      </p:sp>
      <p:pic>
        <p:nvPicPr>
          <p:cNvPr id="9" name="Picture 8">
            <a:extLst>
              <a:ext uri="{FF2B5EF4-FFF2-40B4-BE49-F238E27FC236}">
                <a16:creationId xmlns:a16="http://schemas.microsoft.com/office/drawing/2014/main" id="{A78EDF56-D1DD-6FED-5EA0-2382887C493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5819" y="1772816"/>
            <a:ext cx="4888467" cy="3960440"/>
          </a:xfrm>
          <a:prstGeom prst="rect">
            <a:avLst/>
          </a:prstGeom>
          <a:noFill/>
          <a:ln>
            <a:noFill/>
          </a:ln>
        </p:spPr>
      </p:pic>
      <p:pic>
        <p:nvPicPr>
          <p:cNvPr id="10" name="Picture 9">
            <a:extLst>
              <a:ext uri="{FF2B5EF4-FFF2-40B4-BE49-F238E27FC236}">
                <a16:creationId xmlns:a16="http://schemas.microsoft.com/office/drawing/2014/main" id="{B964996E-4FD2-67AF-9DD3-064E1B156BB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16034" y="1749895"/>
            <a:ext cx="4606972" cy="4041289"/>
          </a:xfrm>
          <a:prstGeom prst="rect">
            <a:avLst/>
          </a:prstGeom>
          <a:noFill/>
          <a:ln>
            <a:noFill/>
          </a:ln>
        </p:spPr>
      </p:pic>
    </p:spTree>
    <p:extLst>
      <p:ext uri="{BB962C8B-B14F-4D97-AF65-F5344CB8AC3E}">
        <p14:creationId xmlns:p14="http://schemas.microsoft.com/office/powerpoint/2010/main" val="2269721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1CF6E1-5FD2-9913-525C-D75F71DE1B01}"/>
              </a:ext>
            </a:extLst>
          </p:cNvPr>
          <p:cNvSpPr>
            <a:spLocks noGrp="1"/>
          </p:cNvSpPr>
          <p:nvPr>
            <p:ph idx="1"/>
          </p:nvPr>
        </p:nvSpPr>
        <p:spPr>
          <a:xfrm>
            <a:off x="3646140" y="969774"/>
            <a:ext cx="3816424" cy="576064"/>
          </a:xfrm>
        </p:spPr>
        <p:txBody>
          <a:bodyPr>
            <a:normAutofit/>
          </a:bodyPr>
          <a:lstStyle/>
          <a:p>
            <a:pPr marL="0" indent="0">
              <a:buNone/>
            </a:pPr>
            <a:r>
              <a:rPr lang="en-IN" sz="2800" dirty="0">
                <a:latin typeface="Times New Roman" panose="02020603050405020304" pitchFamily="18" charset="0"/>
                <a:cs typeface="Times New Roman" panose="02020603050405020304" pitchFamily="18" charset="0"/>
              </a:rPr>
              <a:t>Support Vector Machine</a:t>
            </a:r>
          </a:p>
        </p:txBody>
      </p:sp>
      <p:sp>
        <p:nvSpPr>
          <p:cNvPr id="4" name="TextBox 3">
            <a:extLst>
              <a:ext uri="{FF2B5EF4-FFF2-40B4-BE49-F238E27FC236}">
                <a16:creationId xmlns:a16="http://schemas.microsoft.com/office/drawing/2014/main" id="{7CA874AE-529B-440F-8210-8EEBDF27F229}"/>
              </a:ext>
            </a:extLst>
          </p:cNvPr>
          <p:cNvSpPr txBox="1"/>
          <p:nvPr/>
        </p:nvSpPr>
        <p:spPr>
          <a:xfrm>
            <a:off x="3682144" y="1556792"/>
            <a:ext cx="3744416" cy="846386"/>
          </a:xfrm>
          <a:prstGeom prst="rect">
            <a:avLst/>
          </a:prstGeom>
          <a:noFill/>
        </p:spPr>
        <p:txBody>
          <a:bodyPr wrap="square" rtlCol="0">
            <a:spAutoFit/>
          </a:bodyPr>
          <a:lstStyle/>
          <a:p>
            <a:pPr algn="ctr">
              <a:lnSpc>
                <a:spcPct val="150000"/>
              </a:lnSpc>
              <a:spcBef>
                <a:spcPts val="300"/>
              </a:spcBef>
              <a:tabLst>
                <a:tab pos="653415" algn="l"/>
              </a:tabLst>
            </a:pPr>
            <a:r>
              <a:rPr lang="en-IN" sz="2000" dirty="0">
                <a:latin typeface="Times New Roman" panose="02020603050405020304" pitchFamily="18" charset="0"/>
                <a:cs typeface="Times New Roman" panose="02020603050405020304" pitchFamily="18" charset="0"/>
              </a:rPr>
              <a:t>Accuracy:</a:t>
            </a:r>
            <a:r>
              <a:rPr lang="en-US" sz="1800" dirty="0">
                <a:effectLst/>
                <a:latin typeface="Times New Roman" panose="02020603050405020304" pitchFamily="18" charset="0"/>
                <a:ea typeface="Times New Roman" panose="02020603050405020304" pitchFamily="18" charset="0"/>
              </a:rPr>
              <a:t> 0.8584905660377359</a:t>
            </a:r>
            <a:endParaRPr lang="en-IN" sz="1800" dirty="0">
              <a:effectLst/>
              <a:latin typeface="Times New Roman" panose="02020603050405020304" pitchFamily="18" charset="0"/>
              <a:ea typeface="Times New Roman" panose="02020603050405020304" pitchFamily="18" charset="0"/>
            </a:endParaRPr>
          </a:p>
          <a:p>
            <a:pPr>
              <a:lnSpc>
                <a:spcPct val="95000"/>
              </a:lnSpc>
            </a:pPr>
            <a:r>
              <a:rPr lang="en-IN" sz="2000"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F20FA87C-2BE4-F21D-C40D-82EB4CC97C4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8108" y="2276872"/>
            <a:ext cx="4712886" cy="4088809"/>
          </a:xfrm>
          <a:prstGeom prst="rect">
            <a:avLst/>
          </a:prstGeom>
          <a:noFill/>
          <a:ln>
            <a:noFill/>
          </a:ln>
        </p:spPr>
      </p:pic>
    </p:spTree>
    <p:extLst>
      <p:ext uri="{BB962C8B-B14F-4D97-AF65-F5344CB8AC3E}">
        <p14:creationId xmlns:p14="http://schemas.microsoft.com/office/powerpoint/2010/main" val="2146304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latin typeface="Century" panose="02040604050505020304" pitchFamily="18" charset="0"/>
              </a:rPr>
              <a:t>Conclusion</a:t>
            </a:r>
          </a:p>
        </p:txBody>
      </p:sp>
      <p:sp>
        <p:nvSpPr>
          <p:cNvPr id="3" name="Content Placeholder 2"/>
          <p:cNvSpPr>
            <a:spLocks noGrp="1"/>
          </p:cNvSpPr>
          <p:nvPr>
            <p:ph idx="1"/>
          </p:nvPr>
        </p:nvSpPr>
        <p:spPr>
          <a:xfrm>
            <a:off x="1117309" y="1701800"/>
            <a:ext cx="6633287" cy="5080000"/>
          </a:xfrm>
        </p:spPr>
        <p:txBody>
          <a:bodyPr>
            <a:normAutofit lnSpcReduction="10000"/>
          </a:bodyPr>
          <a:lstStyle/>
          <a:p>
            <a:pPr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In conclusion, milk quality prediction is a vital process in the dairy industry that can help ensure safety and quality of milk products. Machine learning algorithms can be trained on historical data to identify patterns and relationships between various factors and milk quality. These algorithms can then be used to predict milk quality in real time, allowing for early detection of any potential issues. We can conclude that Decision tree is the best model for our dataset as it got highest accuracy among all other models. Even according to the confusion matrix, Decision tree is the best suitable model.</a:t>
            </a:r>
          </a:p>
          <a:p>
            <a:pPr>
              <a:lnSpc>
                <a:spcPct val="150000"/>
              </a:lnSpc>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DB86D50-C272-2A25-08A3-57573913F0B6}"/>
              </a:ext>
            </a:extLst>
          </p:cNvPr>
          <p:cNvPicPr>
            <a:picLocks noChangeAspect="1"/>
          </p:cNvPicPr>
          <p:nvPr/>
        </p:nvPicPr>
        <p:blipFill>
          <a:blip r:embed="rId2"/>
          <a:stretch>
            <a:fillRect/>
          </a:stretch>
        </p:blipFill>
        <p:spPr>
          <a:xfrm>
            <a:off x="8116962" y="1628800"/>
            <a:ext cx="3168352" cy="3456384"/>
          </a:xfrm>
          <a:prstGeom prst="roundRect">
            <a:avLst>
              <a:gd name="adj" fmla="val 13600"/>
            </a:avLst>
          </a:prstGeom>
          <a:solidFill>
            <a:srgbClr val="FFFFFF">
              <a:shade val="85000"/>
            </a:srgbClr>
          </a:solidFill>
          <a:ln>
            <a:noFill/>
          </a:ln>
          <a:effectLst>
            <a:reflection blurRad="6350" stA="50000" endA="300" endPos="55000" dir="5400000" sy="-100000" algn="bl" rotWithShape="0"/>
          </a:effectLst>
        </p:spPr>
      </p:pic>
    </p:spTree>
    <p:extLst>
      <p:ext uri="{BB962C8B-B14F-4D97-AF65-F5344CB8AC3E}">
        <p14:creationId xmlns:p14="http://schemas.microsoft.com/office/powerpoint/2010/main" val="397904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A6514A-841C-F2ED-AA5F-7C6E9BC23510}"/>
              </a:ext>
            </a:extLst>
          </p:cNvPr>
          <p:cNvSpPr txBox="1"/>
          <p:nvPr/>
        </p:nvSpPr>
        <p:spPr>
          <a:xfrm>
            <a:off x="3178088" y="2878464"/>
            <a:ext cx="5832648" cy="1101071"/>
          </a:xfrm>
          <a:prstGeom prst="rect">
            <a:avLst/>
          </a:prstGeom>
          <a:noFill/>
        </p:spPr>
        <p:txBody>
          <a:bodyPr wrap="square" rtlCol="0">
            <a:spAutoFit/>
          </a:bodyPr>
          <a:lstStyle/>
          <a:p>
            <a:pPr>
              <a:lnSpc>
                <a:spcPct val="95000"/>
              </a:lnSpc>
            </a:pPr>
            <a:r>
              <a:rPr lang="en-IN" sz="6900" dirty="0">
                <a:solidFill>
                  <a:schemeClr val="tx2"/>
                </a:solidFill>
                <a:latin typeface="Algerian" panose="04020705040A02060702" pitchFamily="82" charset="0"/>
              </a:rPr>
              <a:t>THANK YOU</a:t>
            </a:r>
          </a:p>
        </p:txBody>
      </p:sp>
    </p:spTree>
    <p:extLst>
      <p:ext uri="{BB962C8B-B14F-4D97-AF65-F5344CB8AC3E}">
        <p14:creationId xmlns:p14="http://schemas.microsoft.com/office/powerpoint/2010/main" val="3391371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735" y="116632"/>
            <a:ext cx="10157354" cy="1397000"/>
          </a:xfrm>
        </p:spPr>
        <p:txBody>
          <a:bodyPr>
            <a:normAutofit/>
          </a:bodyPr>
          <a:lstStyle/>
          <a:p>
            <a:r>
              <a:rPr lang="en-US" sz="4800" dirty="0">
                <a:latin typeface="Century Schoolbook" panose="02040604050505020304" pitchFamily="18" charset="0"/>
              </a:rPr>
              <a:t>Introduction</a:t>
            </a:r>
          </a:p>
        </p:txBody>
      </p:sp>
      <p:sp>
        <p:nvSpPr>
          <p:cNvPr id="3" name="Content Placeholder 2"/>
          <p:cNvSpPr>
            <a:spLocks noGrp="1"/>
          </p:cNvSpPr>
          <p:nvPr>
            <p:ph idx="1"/>
          </p:nvPr>
        </p:nvSpPr>
        <p:spPr>
          <a:xfrm>
            <a:off x="909836" y="1916832"/>
            <a:ext cx="10157354" cy="4542408"/>
          </a:xfrm>
        </p:spPr>
        <p:txBody>
          <a:bodyPr>
            <a:normAutofit/>
          </a:bodyPr>
          <a:lstStyle/>
          <a:p>
            <a:pPr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Milk quality prediction is the process of using data analysis and machine learning techniques to predict the quality of the milk. The quality of the milk can be affected by various factors such as the health and diet of the cows, the handling and storage conditions, and the processing techniques used. </a:t>
            </a:r>
          </a:p>
          <a:p>
            <a:pPr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Predicting milk quality can be essential for ensuring that the milk produced is safe for consumption and meets necessary standards. It can also help in identifying potential issues in the production process and taking appropriate corrective measures.</a:t>
            </a:r>
          </a:p>
          <a:p>
            <a:pPr algn="just">
              <a:lnSpc>
                <a:spcPct val="150000"/>
              </a:lnSpc>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ü"/>
            </a:pPr>
            <a:endParaRPr lang="en-US" sz="2000" dirty="0"/>
          </a:p>
          <a:p>
            <a:pPr algn="just">
              <a:lnSpc>
                <a:spcPct val="150000"/>
              </a:lnSpc>
              <a:buFont typeface="Wingdings" panose="05000000000000000000" pitchFamily="2" charset="2"/>
              <a:buChar char="ü"/>
            </a:pPr>
            <a:endParaRPr lang="en-US" sz="2000" dirty="0"/>
          </a:p>
        </p:txBody>
      </p:sp>
    </p:spTree>
    <p:extLst>
      <p:ext uri="{BB962C8B-B14F-4D97-AF65-F5344CB8AC3E}">
        <p14:creationId xmlns:p14="http://schemas.microsoft.com/office/powerpoint/2010/main" val="2995321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E50CFE2-0CCE-51FF-038E-FB46253531F6}"/>
              </a:ext>
            </a:extLst>
          </p:cNvPr>
          <p:cNvSpPr>
            <a:spLocks noGrp="1"/>
          </p:cNvSpPr>
          <p:nvPr>
            <p:ph type="title"/>
          </p:nvPr>
        </p:nvSpPr>
        <p:spPr>
          <a:xfrm>
            <a:off x="1117309" y="76200"/>
            <a:ext cx="10157354" cy="256456"/>
          </a:xfrm>
        </p:spPr>
        <p:txBody>
          <a:bodyPr>
            <a:normAutofit fontScale="90000"/>
          </a:bodyPr>
          <a:lstStyle/>
          <a:p>
            <a:endParaRPr lang="en-IN" dirty="0"/>
          </a:p>
        </p:txBody>
      </p:sp>
      <p:sp>
        <p:nvSpPr>
          <p:cNvPr id="12" name="Content Placeholder 11">
            <a:extLst>
              <a:ext uri="{FF2B5EF4-FFF2-40B4-BE49-F238E27FC236}">
                <a16:creationId xmlns:a16="http://schemas.microsoft.com/office/drawing/2014/main" id="{55CE275A-8F8E-B0DD-4431-0D717D480762}"/>
              </a:ext>
            </a:extLst>
          </p:cNvPr>
          <p:cNvSpPr>
            <a:spLocks noGrp="1"/>
          </p:cNvSpPr>
          <p:nvPr>
            <p:ph sz="half" idx="1"/>
          </p:nvPr>
        </p:nvSpPr>
        <p:spPr>
          <a:xfrm>
            <a:off x="611054" y="764704"/>
            <a:ext cx="7355566" cy="5328592"/>
          </a:xfrm>
        </p:spPr>
        <p:txBody>
          <a:bodyPr>
            <a:normAutofit lnSpcReduction="10000"/>
          </a:bodyPr>
          <a:lstStyle/>
          <a:p>
            <a:pPr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Machine learning algorithms can be trained on historical data to learn patterns an d relationships between various factors and milk quality. These algorithms can then be used to make predictions on new data, allowing for real time monitoring and early detection of any issues.</a:t>
            </a:r>
            <a:endParaRPr lang="en-IN"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Milk quality predictions can be particularly important in the dairy industry, where large amounts of milk are produced and processed daily. By using data analysis and machine learning techniques to predict  milk quality, dairy farmers and processors can ensure that their products are safe, high-quality, and meet the necessary standards.</a:t>
            </a:r>
          </a:p>
          <a:p>
            <a:pPr marL="0" indent="0">
              <a:lnSpc>
                <a:spcPct val="150000"/>
              </a:lnSpc>
              <a:buNone/>
            </a:pPr>
            <a:endParaRPr lang="en-IN" sz="2000" dirty="0"/>
          </a:p>
        </p:txBody>
      </p:sp>
      <p:pic>
        <p:nvPicPr>
          <p:cNvPr id="15" name="Content Placeholder 14">
            <a:extLst>
              <a:ext uri="{FF2B5EF4-FFF2-40B4-BE49-F238E27FC236}">
                <a16:creationId xmlns:a16="http://schemas.microsoft.com/office/drawing/2014/main" id="{2FB2F1A7-1F24-600E-2BBC-3C5ADF135964}"/>
              </a:ext>
            </a:extLst>
          </p:cNvPr>
          <p:cNvPicPr>
            <a:picLocks noGrp="1" noChangeAspect="1"/>
          </p:cNvPicPr>
          <p:nvPr>
            <p:ph sz="half" idx="2"/>
          </p:nvPr>
        </p:nvPicPr>
        <p:blipFill>
          <a:blip r:embed="rId2"/>
          <a:stretch>
            <a:fillRect/>
          </a:stretch>
        </p:blipFill>
        <p:spPr>
          <a:xfrm>
            <a:off x="8110636" y="1340768"/>
            <a:ext cx="3523830" cy="32403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4358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310546"/>
            <a:ext cx="10157354" cy="720080"/>
          </a:xfrm>
        </p:spPr>
        <p:txBody>
          <a:bodyPr>
            <a:noAutofit/>
          </a:bodyPr>
          <a:lstStyle/>
          <a:p>
            <a:r>
              <a:rPr lang="en-US" sz="4800" dirty="0">
                <a:latin typeface="Century Schoolbook" panose="02040604050505020304" pitchFamily="18" charset="0"/>
              </a:rPr>
              <a:t>Dataset</a:t>
            </a:r>
          </a:p>
        </p:txBody>
      </p:sp>
      <p:sp>
        <p:nvSpPr>
          <p:cNvPr id="8" name="TextBox 7">
            <a:extLst>
              <a:ext uri="{FF2B5EF4-FFF2-40B4-BE49-F238E27FC236}">
                <a16:creationId xmlns:a16="http://schemas.microsoft.com/office/drawing/2014/main" id="{5B9F7D14-A7BE-B5A7-09FD-A626A27BEF2F}"/>
              </a:ext>
            </a:extLst>
          </p:cNvPr>
          <p:cNvSpPr txBox="1"/>
          <p:nvPr/>
        </p:nvSpPr>
        <p:spPr>
          <a:xfrm>
            <a:off x="477788" y="1700808"/>
            <a:ext cx="4320480" cy="465364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This dataset contains 1059 rows and 8 columns.</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By using seven attributes of the milk samples, low, medium, high quality classification of milk carried out.</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Grade depends on these seven factors.</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the Grade attribute, numbers 1, 2, 3 represent the high, medium, low quality respectively.</a:t>
            </a:r>
          </a:p>
        </p:txBody>
      </p:sp>
      <p:pic>
        <p:nvPicPr>
          <p:cNvPr id="12" name="Content Placeholder 11">
            <a:extLst>
              <a:ext uri="{FF2B5EF4-FFF2-40B4-BE49-F238E27FC236}">
                <a16:creationId xmlns:a16="http://schemas.microsoft.com/office/drawing/2014/main" id="{24F0D34E-3623-71A5-EB51-AF5A2F58585B}"/>
              </a:ext>
            </a:extLst>
          </p:cNvPr>
          <p:cNvPicPr>
            <a:picLocks noGrp="1" noChangeAspect="1"/>
          </p:cNvPicPr>
          <p:nvPr>
            <p:ph idx="1"/>
          </p:nvPr>
        </p:nvPicPr>
        <p:blipFill>
          <a:blip r:embed="rId2"/>
          <a:stretch>
            <a:fillRect/>
          </a:stretch>
        </p:blipFill>
        <p:spPr>
          <a:xfrm>
            <a:off x="5014292" y="794420"/>
            <a:ext cx="6384113" cy="5726360"/>
          </a:xfrm>
        </p:spPr>
      </p:pic>
    </p:spTree>
    <p:extLst>
      <p:ext uri="{BB962C8B-B14F-4D97-AF65-F5344CB8AC3E}">
        <p14:creationId xmlns:p14="http://schemas.microsoft.com/office/powerpoint/2010/main" val="342289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0F76074-EF07-4384-56C1-C3693C70C0D7}"/>
              </a:ext>
            </a:extLst>
          </p:cNvPr>
          <p:cNvSpPr>
            <a:spLocks noGrp="1"/>
          </p:cNvSpPr>
          <p:nvPr>
            <p:ph type="title"/>
          </p:nvPr>
        </p:nvSpPr>
        <p:spPr>
          <a:xfrm>
            <a:off x="765820" y="-226136"/>
            <a:ext cx="10157354" cy="1397000"/>
          </a:xfrm>
        </p:spPr>
        <p:txBody>
          <a:bodyPr>
            <a:normAutofit/>
          </a:bodyPr>
          <a:lstStyle/>
          <a:p>
            <a:r>
              <a:rPr lang="en-IN" sz="4800" dirty="0">
                <a:latin typeface="Century Schoolbook" panose="02040604050505020304" pitchFamily="18" charset="0"/>
              </a:rPr>
              <a:t>Independent Values</a:t>
            </a:r>
          </a:p>
        </p:txBody>
      </p:sp>
      <p:pic>
        <p:nvPicPr>
          <p:cNvPr id="5" name="Content Placeholder 4">
            <a:extLst>
              <a:ext uri="{FF2B5EF4-FFF2-40B4-BE49-F238E27FC236}">
                <a16:creationId xmlns:a16="http://schemas.microsoft.com/office/drawing/2014/main" id="{255FAA78-0631-BE33-F726-8F5B976DAD32}"/>
              </a:ext>
            </a:extLst>
          </p:cNvPr>
          <p:cNvPicPr>
            <a:picLocks noGrp="1" noChangeAspect="1"/>
          </p:cNvPicPr>
          <p:nvPr>
            <p:ph idx="1"/>
          </p:nvPr>
        </p:nvPicPr>
        <p:blipFill rotWithShape="1">
          <a:blip r:embed="rId2"/>
          <a:stretch/>
        </p:blipFill>
        <p:spPr>
          <a:xfrm>
            <a:off x="6742484" y="1783181"/>
            <a:ext cx="4420768" cy="3291637"/>
          </a:xfrm>
          <a:prstGeom prst="roundRect">
            <a:avLst>
              <a:gd name="adj" fmla="val 8727"/>
            </a:avLst>
          </a:prstGeom>
          <a:solidFill>
            <a:srgbClr val="FFFFFF">
              <a:shade val="85000"/>
            </a:srgbClr>
          </a:solidFill>
          <a:ln>
            <a:noFill/>
          </a:ln>
          <a:effectLst>
            <a:reflection blurRad="12700" stA="38000" endPos="28000" dist="5000" dir="5400000" sy="-100000" algn="bl" rotWithShape="0"/>
          </a:effectLst>
        </p:spPr>
      </p:pic>
      <p:sp>
        <p:nvSpPr>
          <p:cNvPr id="9" name="TextBox 8">
            <a:extLst>
              <a:ext uri="{FF2B5EF4-FFF2-40B4-BE49-F238E27FC236}">
                <a16:creationId xmlns:a16="http://schemas.microsoft.com/office/drawing/2014/main" id="{B8DB4D54-6731-2B30-5BB3-5F798465B8E6}"/>
              </a:ext>
            </a:extLst>
          </p:cNvPr>
          <p:cNvSpPr txBox="1"/>
          <p:nvPr/>
        </p:nvSpPr>
        <p:spPr>
          <a:xfrm>
            <a:off x="1167849" y="1477023"/>
            <a:ext cx="6540760" cy="3903954"/>
          </a:xfrm>
          <a:prstGeom prst="rect">
            <a:avLst/>
          </a:prstGeom>
          <a:noFill/>
        </p:spPr>
        <p:txBody>
          <a:bodyPr wrap="square" rtlCol="0">
            <a:spAutoFit/>
          </a:bodyPr>
          <a:lstStyle/>
          <a:p>
            <a:pPr marL="457200" indent="-457200" algn="just">
              <a:lnSpc>
                <a:spcPct val="150000"/>
              </a:lnSpc>
              <a:buFont typeface="+mj-lt"/>
              <a:buAutoNum type="arabicPeriod"/>
            </a:pPr>
            <a:r>
              <a:rPr lang="en-IN" dirty="0">
                <a:latin typeface="Times New Roman" panose="02020603050405020304" pitchFamily="18" charset="0"/>
                <a:cs typeface="Times New Roman" panose="02020603050405020304" pitchFamily="18" charset="0"/>
              </a:rPr>
              <a:t>pH</a:t>
            </a:r>
          </a:p>
          <a:p>
            <a:pPr marL="457200" indent="-457200" algn="just">
              <a:lnSpc>
                <a:spcPct val="150000"/>
              </a:lnSpc>
              <a:buFont typeface="+mj-lt"/>
              <a:buAutoNum type="arabicPeriod"/>
            </a:pPr>
            <a:r>
              <a:rPr lang="en-IN" dirty="0">
                <a:latin typeface="Times New Roman" panose="02020603050405020304" pitchFamily="18" charset="0"/>
                <a:cs typeface="Times New Roman" panose="02020603050405020304" pitchFamily="18" charset="0"/>
              </a:rPr>
              <a:t>Temperature</a:t>
            </a:r>
          </a:p>
          <a:p>
            <a:pPr marL="457200" indent="-457200" algn="just">
              <a:lnSpc>
                <a:spcPct val="150000"/>
              </a:lnSpc>
              <a:buFont typeface="+mj-lt"/>
              <a:buAutoNum type="arabicPeriod"/>
            </a:pPr>
            <a:r>
              <a:rPr lang="en-IN" dirty="0">
                <a:latin typeface="Times New Roman" panose="02020603050405020304" pitchFamily="18" charset="0"/>
                <a:cs typeface="Times New Roman" panose="02020603050405020304" pitchFamily="18" charset="0"/>
              </a:rPr>
              <a:t>Taste</a:t>
            </a:r>
          </a:p>
          <a:p>
            <a:pPr marL="457200" indent="-457200" algn="just">
              <a:lnSpc>
                <a:spcPct val="150000"/>
              </a:lnSpc>
              <a:buFont typeface="+mj-lt"/>
              <a:buAutoNum type="arabicPeriod"/>
            </a:pPr>
            <a:r>
              <a:rPr lang="en-IN" dirty="0">
                <a:latin typeface="Times New Roman" panose="02020603050405020304" pitchFamily="18" charset="0"/>
                <a:cs typeface="Times New Roman" panose="02020603050405020304" pitchFamily="18" charset="0"/>
              </a:rPr>
              <a:t>Odour</a:t>
            </a:r>
          </a:p>
          <a:p>
            <a:pPr marL="457200" indent="-457200" algn="just">
              <a:lnSpc>
                <a:spcPct val="150000"/>
              </a:lnSpc>
              <a:buFont typeface="+mj-lt"/>
              <a:buAutoNum type="arabicPeriod"/>
            </a:pPr>
            <a:r>
              <a:rPr lang="en-IN" dirty="0">
                <a:latin typeface="Times New Roman" panose="02020603050405020304" pitchFamily="18" charset="0"/>
                <a:cs typeface="Times New Roman" panose="02020603050405020304" pitchFamily="18" charset="0"/>
              </a:rPr>
              <a:t>Fat</a:t>
            </a:r>
          </a:p>
          <a:p>
            <a:pPr marL="457200" indent="-457200" algn="just">
              <a:lnSpc>
                <a:spcPct val="150000"/>
              </a:lnSpc>
              <a:buFont typeface="+mj-lt"/>
              <a:buAutoNum type="arabicPeriod"/>
            </a:pPr>
            <a:r>
              <a:rPr lang="en-IN" dirty="0">
                <a:latin typeface="Times New Roman" panose="02020603050405020304" pitchFamily="18" charset="0"/>
                <a:cs typeface="Times New Roman" panose="02020603050405020304" pitchFamily="18" charset="0"/>
              </a:rPr>
              <a:t>Turbidity</a:t>
            </a:r>
          </a:p>
          <a:p>
            <a:pPr marL="457200" indent="-457200" algn="just">
              <a:lnSpc>
                <a:spcPct val="150000"/>
              </a:lnSpc>
              <a:buFont typeface="+mj-lt"/>
              <a:buAutoNum type="arabicPeriod"/>
            </a:pPr>
            <a:r>
              <a:rPr lang="en-IN">
                <a:latin typeface="Times New Roman" panose="02020603050405020304" pitchFamily="18" charset="0"/>
                <a:cs typeface="Times New Roman" panose="02020603050405020304" pitchFamily="18" charset="0"/>
              </a:rPr>
              <a:t>Colour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7606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9A7B7-8F7D-DC6E-ADFE-F269A0803C56}"/>
              </a:ext>
            </a:extLst>
          </p:cNvPr>
          <p:cNvSpPr>
            <a:spLocks noGrp="1"/>
          </p:cNvSpPr>
          <p:nvPr>
            <p:ph type="title"/>
          </p:nvPr>
        </p:nvSpPr>
        <p:spPr>
          <a:xfrm>
            <a:off x="1015735" y="44624"/>
            <a:ext cx="10157353" cy="1429882"/>
          </a:xfrm>
        </p:spPr>
        <p:txBody>
          <a:bodyPr>
            <a:normAutofit/>
          </a:bodyPr>
          <a:lstStyle/>
          <a:p>
            <a:r>
              <a:rPr lang="en-IN" sz="4800" dirty="0">
                <a:latin typeface="Century Schoolbook" panose="02040604050505020304" pitchFamily="18" charset="0"/>
              </a:rPr>
              <a:t>Target variable</a:t>
            </a:r>
          </a:p>
        </p:txBody>
      </p:sp>
      <p:sp>
        <p:nvSpPr>
          <p:cNvPr id="3" name="Content Placeholder 2">
            <a:extLst>
              <a:ext uri="{FF2B5EF4-FFF2-40B4-BE49-F238E27FC236}">
                <a16:creationId xmlns:a16="http://schemas.microsoft.com/office/drawing/2014/main" id="{B3EB1636-652D-EAF4-44F0-7A074F8C1A58}"/>
              </a:ext>
            </a:extLst>
          </p:cNvPr>
          <p:cNvSpPr>
            <a:spLocks noGrp="1"/>
          </p:cNvSpPr>
          <p:nvPr>
            <p:ph idx="1"/>
          </p:nvPr>
        </p:nvSpPr>
        <p:spPr>
          <a:xfrm>
            <a:off x="1021922" y="1700808"/>
            <a:ext cx="10157354" cy="4470400"/>
          </a:xfrm>
        </p:spPr>
        <p:txBody>
          <a:bodyPr>
            <a:normAutofit/>
          </a:bodyPr>
          <a:lstStyle/>
          <a:p>
            <a:pPr algn="just">
              <a:lnSpc>
                <a:spcPct val="150000"/>
              </a:lnSpc>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We had taken grade as target variable from the dataset. Here grade of milk is based on various features or inputs. </a:t>
            </a:r>
          </a:p>
          <a:p>
            <a:pPr algn="just">
              <a:lnSpc>
                <a:spcPct val="150000"/>
              </a:lnSpc>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The grade of milk refers to its quality and can be determined based on several factors, including the composition of milk, the presence of any contaminants or impurities and the milk’s sensory properties, such as taste and odour.</a:t>
            </a:r>
          </a:p>
          <a:p>
            <a:pPr algn="just">
              <a:lnSpc>
                <a:spcPct val="150000"/>
              </a:lnSpc>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Depending on the seven factors of the milk, we get an output grade as 1 for high quality, 2 for medium quality and 3 for low quality.</a:t>
            </a:r>
          </a:p>
          <a:p>
            <a:pPr marL="0" indent="0" algn="just">
              <a:lnSpc>
                <a:spcPct val="100000"/>
              </a:lnSpc>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3274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29547"/>
            <a:ext cx="10157354" cy="1162792"/>
          </a:xfrm>
        </p:spPr>
        <p:txBody>
          <a:bodyPr>
            <a:normAutofit/>
          </a:bodyPr>
          <a:lstStyle/>
          <a:p>
            <a:r>
              <a:rPr lang="en-US" sz="4800" dirty="0">
                <a:latin typeface="Century Schoolbook" panose="02040604050505020304" pitchFamily="18" charset="0"/>
              </a:rPr>
              <a:t>Graphs</a:t>
            </a:r>
          </a:p>
        </p:txBody>
      </p:sp>
      <p:sp>
        <p:nvSpPr>
          <p:cNvPr id="8" name="TextBox 7">
            <a:extLst>
              <a:ext uri="{FF2B5EF4-FFF2-40B4-BE49-F238E27FC236}">
                <a16:creationId xmlns:a16="http://schemas.microsoft.com/office/drawing/2014/main" id="{F834774B-E069-6074-FE1A-FF4764EB64CD}"/>
              </a:ext>
            </a:extLst>
          </p:cNvPr>
          <p:cNvSpPr txBox="1"/>
          <p:nvPr/>
        </p:nvSpPr>
        <p:spPr>
          <a:xfrm>
            <a:off x="8830716" y="5358993"/>
            <a:ext cx="1584176" cy="326243"/>
          </a:xfrm>
          <a:prstGeom prst="rect">
            <a:avLst/>
          </a:prstGeom>
          <a:noFill/>
        </p:spPr>
        <p:txBody>
          <a:bodyPr wrap="square" rtlCol="0">
            <a:spAutoFit/>
          </a:bodyPr>
          <a:lstStyle/>
          <a:p>
            <a:pPr>
              <a:lnSpc>
                <a:spcPct val="95000"/>
              </a:lnSpc>
            </a:pPr>
            <a:r>
              <a:rPr lang="en-IN" sz="1600" dirty="0">
                <a:latin typeface="Century" panose="02040604050505020304" pitchFamily="18" charset="0"/>
              </a:rPr>
              <a:t>Temperature</a:t>
            </a:r>
          </a:p>
        </p:txBody>
      </p:sp>
      <p:sp>
        <p:nvSpPr>
          <p:cNvPr id="9" name="TextBox 8">
            <a:extLst>
              <a:ext uri="{FF2B5EF4-FFF2-40B4-BE49-F238E27FC236}">
                <a16:creationId xmlns:a16="http://schemas.microsoft.com/office/drawing/2014/main" id="{212B088B-9F74-ADA7-6886-2A5327479A73}"/>
              </a:ext>
            </a:extLst>
          </p:cNvPr>
          <p:cNvSpPr txBox="1"/>
          <p:nvPr/>
        </p:nvSpPr>
        <p:spPr>
          <a:xfrm>
            <a:off x="3430116" y="5339418"/>
            <a:ext cx="648071" cy="326243"/>
          </a:xfrm>
          <a:prstGeom prst="rect">
            <a:avLst/>
          </a:prstGeom>
          <a:noFill/>
        </p:spPr>
        <p:txBody>
          <a:bodyPr wrap="square" rtlCol="0">
            <a:spAutoFit/>
          </a:bodyPr>
          <a:lstStyle/>
          <a:p>
            <a:pPr>
              <a:lnSpc>
                <a:spcPct val="95000"/>
              </a:lnSpc>
            </a:pPr>
            <a:r>
              <a:rPr lang="en-IN" sz="1600" dirty="0">
                <a:latin typeface="Century" panose="02040604050505020304" pitchFamily="18" charset="0"/>
              </a:rPr>
              <a:t>pH</a:t>
            </a:r>
          </a:p>
        </p:txBody>
      </p:sp>
      <p:pic>
        <p:nvPicPr>
          <p:cNvPr id="4" name="Picture 2">
            <a:extLst>
              <a:ext uri="{FF2B5EF4-FFF2-40B4-BE49-F238E27FC236}">
                <a16:creationId xmlns:a16="http://schemas.microsoft.com/office/drawing/2014/main" id="{35D5C5A1-AFEB-EEB4-4DF9-C94AF956B3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6803" y="1946568"/>
            <a:ext cx="4829183" cy="316835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a:extLst>
              <a:ext uri="{FF2B5EF4-FFF2-40B4-BE49-F238E27FC236}">
                <a16:creationId xmlns:a16="http://schemas.microsoft.com/office/drawing/2014/main" id="{E7199D98-804F-051F-7C3F-2E6DEA2F41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4532" y="1988840"/>
            <a:ext cx="4748017" cy="312608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C710C96-0C74-CFC7-AC5D-25CD0C039D1F}"/>
              </a:ext>
            </a:extLst>
          </p:cNvPr>
          <p:cNvSpPr txBox="1"/>
          <p:nvPr/>
        </p:nvSpPr>
        <p:spPr>
          <a:xfrm>
            <a:off x="1413892" y="1340768"/>
            <a:ext cx="9289032" cy="384721"/>
          </a:xfrm>
          <a:prstGeom prst="rect">
            <a:avLst/>
          </a:prstGeom>
          <a:noFill/>
        </p:spPr>
        <p:txBody>
          <a:bodyPr wrap="square" rtlCol="0">
            <a:spAutoFit/>
          </a:bodyPr>
          <a:lstStyle/>
          <a:p>
            <a:pPr>
              <a:lnSpc>
                <a:spcPct val="95000"/>
              </a:lnSpc>
            </a:pPr>
            <a:r>
              <a:rPr lang="en-IN" sz="2000" dirty="0">
                <a:latin typeface="Times New Roman" panose="02020603050405020304" pitchFamily="18" charset="0"/>
                <a:cs typeface="Times New Roman" panose="02020603050405020304" pitchFamily="18" charset="0"/>
              </a:rPr>
              <a:t>Following are the graphs plotted by taking grade on y-axis and other attributes on x-axis.</a:t>
            </a:r>
          </a:p>
        </p:txBody>
      </p:sp>
    </p:spTree>
    <p:extLst>
      <p:ext uri="{BB962C8B-B14F-4D97-AF65-F5344CB8AC3E}">
        <p14:creationId xmlns:p14="http://schemas.microsoft.com/office/powerpoint/2010/main" val="603293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4E1BB5-19E0-F1B0-9444-58B53829FA33}"/>
              </a:ext>
            </a:extLst>
          </p:cNvPr>
          <p:cNvSpPr txBox="1"/>
          <p:nvPr/>
        </p:nvSpPr>
        <p:spPr>
          <a:xfrm>
            <a:off x="2658626" y="3102757"/>
            <a:ext cx="699482" cy="326243"/>
          </a:xfrm>
          <a:prstGeom prst="rect">
            <a:avLst/>
          </a:prstGeom>
          <a:noFill/>
        </p:spPr>
        <p:txBody>
          <a:bodyPr wrap="square" rtlCol="0">
            <a:spAutoFit/>
          </a:bodyPr>
          <a:lstStyle/>
          <a:p>
            <a:pPr>
              <a:lnSpc>
                <a:spcPct val="95000"/>
              </a:lnSpc>
            </a:pPr>
            <a:r>
              <a:rPr lang="en-IN" sz="1600" dirty="0">
                <a:latin typeface="Century" panose="02040604050505020304" pitchFamily="18" charset="0"/>
              </a:rPr>
              <a:t>Taste</a:t>
            </a:r>
          </a:p>
        </p:txBody>
      </p:sp>
      <p:sp>
        <p:nvSpPr>
          <p:cNvPr id="4" name="TextBox 3">
            <a:extLst>
              <a:ext uri="{FF2B5EF4-FFF2-40B4-BE49-F238E27FC236}">
                <a16:creationId xmlns:a16="http://schemas.microsoft.com/office/drawing/2014/main" id="{F4526CBB-24E7-739F-EF34-28738C54E611}"/>
              </a:ext>
            </a:extLst>
          </p:cNvPr>
          <p:cNvSpPr txBox="1"/>
          <p:nvPr/>
        </p:nvSpPr>
        <p:spPr>
          <a:xfrm>
            <a:off x="8483161" y="3104785"/>
            <a:ext cx="792088" cy="326243"/>
          </a:xfrm>
          <a:prstGeom prst="rect">
            <a:avLst/>
          </a:prstGeom>
          <a:noFill/>
        </p:spPr>
        <p:txBody>
          <a:bodyPr wrap="square" rtlCol="0">
            <a:spAutoFit/>
          </a:bodyPr>
          <a:lstStyle/>
          <a:p>
            <a:pPr>
              <a:lnSpc>
                <a:spcPct val="95000"/>
              </a:lnSpc>
            </a:pPr>
            <a:r>
              <a:rPr lang="en-IN" sz="1600" dirty="0">
                <a:latin typeface="Century" panose="02040604050505020304" pitchFamily="18" charset="0"/>
              </a:rPr>
              <a:t>Odour</a:t>
            </a:r>
          </a:p>
        </p:txBody>
      </p:sp>
      <p:sp>
        <p:nvSpPr>
          <p:cNvPr id="5" name="TextBox 4">
            <a:extLst>
              <a:ext uri="{FF2B5EF4-FFF2-40B4-BE49-F238E27FC236}">
                <a16:creationId xmlns:a16="http://schemas.microsoft.com/office/drawing/2014/main" id="{8BF053DD-B6AE-03CE-5654-0D1A78163FF5}"/>
              </a:ext>
            </a:extLst>
          </p:cNvPr>
          <p:cNvSpPr txBox="1"/>
          <p:nvPr/>
        </p:nvSpPr>
        <p:spPr>
          <a:xfrm>
            <a:off x="5948570" y="6095283"/>
            <a:ext cx="615718" cy="326243"/>
          </a:xfrm>
          <a:prstGeom prst="rect">
            <a:avLst/>
          </a:prstGeom>
          <a:noFill/>
        </p:spPr>
        <p:txBody>
          <a:bodyPr wrap="square" rtlCol="0">
            <a:spAutoFit/>
          </a:bodyPr>
          <a:lstStyle/>
          <a:p>
            <a:pPr>
              <a:lnSpc>
                <a:spcPct val="95000"/>
              </a:lnSpc>
            </a:pPr>
            <a:r>
              <a:rPr lang="en-IN" sz="1600" dirty="0">
                <a:latin typeface="Century" panose="02040604050505020304" pitchFamily="18" charset="0"/>
              </a:rPr>
              <a:t>Fat</a:t>
            </a:r>
          </a:p>
        </p:txBody>
      </p:sp>
      <p:pic>
        <p:nvPicPr>
          <p:cNvPr id="2" name="Picture 2">
            <a:extLst>
              <a:ext uri="{FF2B5EF4-FFF2-40B4-BE49-F238E27FC236}">
                <a16:creationId xmlns:a16="http://schemas.microsoft.com/office/drawing/2014/main" id="{5A3C41A2-25BE-AC13-4223-8BFEAAAD11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7868" y="582477"/>
            <a:ext cx="3841395" cy="25202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42799D42-44F8-D780-03FE-0C1CA25A82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8508" y="554688"/>
            <a:ext cx="3841394" cy="25202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a:extLst>
              <a:ext uri="{FF2B5EF4-FFF2-40B4-BE49-F238E27FC236}">
                <a16:creationId xmlns:a16="http://schemas.microsoft.com/office/drawing/2014/main" id="{7458E6A1-2635-C593-F427-2347D6E95E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5732" y="3538088"/>
            <a:ext cx="3841395" cy="2520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2694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7AFA85-2274-5E23-9CC9-6F4A5B7C6A0F}"/>
              </a:ext>
            </a:extLst>
          </p:cNvPr>
          <p:cNvSpPr txBox="1"/>
          <p:nvPr/>
        </p:nvSpPr>
        <p:spPr>
          <a:xfrm>
            <a:off x="9289053" y="4846746"/>
            <a:ext cx="1192699" cy="326243"/>
          </a:xfrm>
          <a:prstGeom prst="rect">
            <a:avLst/>
          </a:prstGeom>
          <a:noFill/>
        </p:spPr>
        <p:txBody>
          <a:bodyPr wrap="square" rtlCol="0">
            <a:spAutoFit/>
          </a:bodyPr>
          <a:lstStyle/>
          <a:p>
            <a:pPr>
              <a:lnSpc>
                <a:spcPct val="95000"/>
              </a:lnSpc>
            </a:pPr>
            <a:r>
              <a:rPr lang="en-IN" sz="1600" dirty="0">
                <a:latin typeface="Century" panose="02040604050505020304" pitchFamily="18" charset="0"/>
              </a:rPr>
              <a:t>Colour</a:t>
            </a:r>
          </a:p>
        </p:txBody>
      </p:sp>
      <p:sp>
        <p:nvSpPr>
          <p:cNvPr id="5" name="TextBox 4">
            <a:extLst>
              <a:ext uri="{FF2B5EF4-FFF2-40B4-BE49-F238E27FC236}">
                <a16:creationId xmlns:a16="http://schemas.microsoft.com/office/drawing/2014/main" id="{AC8CA3FB-4484-3DCA-88C3-348D20CD3E71}"/>
              </a:ext>
            </a:extLst>
          </p:cNvPr>
          <p:cNvSpPr txBox="1"/>
          <p:nvPr/>
        </p:nvSpPr>
        <p:spPr>
          <a:xfrm>
            <a:off x="3214092" y="4841029"/>
            <a:ext cx="1192699" cy="326243"/>
          </a:xfrm>
          <a:prstGeom prst="rect">
            <a:avLst/>
          </a:prstGeom>
          <a:noFill/>
        </p:spPr>
        <p:txBody>
          <a:bodyPr wrap="square" rtlCol="0">
            <a:spAutoFit/>
          </a:bodyPr>
          <a:lstStyle/>
          <a:p>
            <a:pPr>
              <a:lnSpc>
                <a:spcPct val="95000"/>
              </a:lnSpc>
            </a:pPr>
            <a:r>
              <a:rPr lang="en-IN" sz="1600" dirty="0">
                <a:latin typeface="Century" panose="02040604050505020304" pitchFamily="18" charset="0"/>
              </a:rPr>
              <a:t>Turbidity</a:t>
            </a:r>
          </a:p>
        </p:txBody>
      </p:sp>
      <p:pic>
        <p:nvPicPr>
          <p:cNvPr id="6" name="Picture 2">
            <a:extLst>
              <a:ext uri="{FF2B5EF4-FFF2-40B4-BE49-F238E27FC236}">
                <a16:creationId xmlns:a16="http://schemas.microsoft.com/office/drawing/2014/main" id="{B250C074-1D69-83F8-2982-2CA8C6E5D2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4839" y="1685010"/>
            <a:ext cx="4390165" cy="288032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CE67B223-9E8F-B44F-D779-A72556F2FC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2509" y="1685010"/>
            <a:ext cx="4390165" cy="288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112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lass open house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extLst>
    <a:ext uri="{05A4C25C-085E-4340-85A3-A5531E510DB2}">
      <thm15:themeFamily xmlns:thm15="http://schemas.microsoft.com/office/thememl/2012/main" name="Classroom open house presentation.potx" id="{AB7D8AB0-4323-4322-AB21-8CB398DB9E96}" vid="{5BFEA1FF-C39F-48A2-B239-4B55565FC3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Classroom open house presentation</Template>
  <TotalTime>500</TotalTime>
  <Words>996</Words>
  <Application>Microsoft Office PowerPoint</Application>
  <PresentationFormat>Custom</PresentationFormat>
  <Paragraphs>80</Paragraphs>
  <Slides>19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Algerian</vt:lpstr>
      <vt:lpstr>Arial</vt:lpstr>
      <vt:lpstr>Century</vt:lpstr>
      <vt:lpstr>Century Gothic</vt:lpstr>
      <vt:lpstr>Century Schoolbook</vt:lpstr>
      <vt:lpstr>Courier New</vt:lpstr>
      <vt:lpstr>Times New Roman</vt:lpstr>
      <vt:lpstr>Wingdings</vt:lpstr>
      <vt:lpstr>Class open house presentation</vt:lpstr>
      <vt:lpstr>MILK QUALITY PREDICTION</vt:lpstr>
      <vt:lpstr>Introduction</vt:lpstr>
      <vt:lpstr>PowerPoint Presentation</vt:lpstr>
      <vt:lpstr>Dataset</vt:lpstr>
      <vt:lpstr>Independent Values</vt:lpstr>
      <vt:lpstr>Target variable</vt:lpstr>
      <vt:lpstr>Graphs</vt:lpstr>
      <vt:lpstr>PowerPoint Presentation</vt:lpstr>
      <vt:lpstr>PowerPoint Presentation</vt:lpstr>
      <vt:lpstr>Correlation Matrix</vt:lpstr>
      <vt:lpstr>Covariance Matrix</vt:lpstr>
      <vt:lpstr>Methodology</vt:lpstr>
      <vt:lpstr>PowerPoint Presentation</vt:lpstr>
      <vt:lpstr>PowerPoint Presentation</vt:lpstr>
      <vt:lpstr>Results</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MILK QUALITY PREDICTION</dc:title>
  <dc:creator>SAMALA SWATHI</dc:creator>
  <cp:lastModifiedBy>Ravula Deepthi</cp:lastModifiedBy>
  <cp:revision>6</cp:revision>
  <dcterms:created xsi:type="dcterms:W3CDTF">2023-03-12T11:40:31Z</dcterms:created>
  <dcterms:modified xsi:type="dcterms:W3CDTF">2023-04-27T15:42:41Z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