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5" r:id="rId2"/>
    <p:sldId id="310"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29" autoAdjust="0"/>
  </p:normalViewPr>
  <p:slideViewPr>
    <p:cSldViewPr showGuides="1">
      <p:cViewPr varScale="1">
        <p:scale>
          <a:sx n="77" d="100"/>
          <a:sy n="77" d="100"/>
        </p:scale>
        <p:origin x="228"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12/8/2022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12/8/2022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12/8/2022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12/8/2022</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12/8/2022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12/8/2022</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12/8/2022</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12/8/2022</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12/8/2022</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12/8/2022</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12/8/2022</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65820" y="1052736"/>
            <a:ext cx="8817026" cy="1656184"/>
          </a:xfrm>
        </p:spPr>
        <p:txBody>
          <a:bodyPr>
            <a:normAutofit/>
          </a:bodyPr>
          <a:lstStyle/>
          <a:p>
            <a:r>
              <a:rPr lang="en-US" sz="4000" b="1" dirty="0"/>
              <a:t>BUS TICKET RESERVATION SYSTEM</a:t>
            </a:r>
          </a:p>
        </p:txBody>
      </p:sp>
      <p:sp>
        <p:nvSpPr>
          <p:cNvPr id="4" name="Subtitle 3"/>
          <p:cNvSpPr>
            <a:spLocks noGrp="1"/>
          </p:cNvSpPr>
          <p:nvPr>
            <p:ph type="subTitle" idx="1"/>
          </p:nvPr>
        </p:nvSpPr>
        <p:spPr>
          <a:xfrm>
            <a:off x="1065213" y="3501008"/>
            <a:ext cx="8229600" cy="2518792"/>
          </a:xfrm>
        </p:spPr>
        <p:txBody>
          <a:bodyPr/>
          <a:lstStyle/>
          <a:p>
            <a:r>
              <a:rPr lang="it-IT" dirty="0">
                <a:latin typeface="Arial" panose="020B0604020202020204" pitchFamily="34" charset="0"/>
                <a:cs typeface="Arial" panose="020B0604020202020204" pitchFamily="34" charset="0"/>
              </a:rPr>
              <a:t>2103A51134   -  M.Akshaya</a:t>
            </a:r>
          </a:p>
          <a:p>
            <a:r>
              <a:rPr lang="it-IT" dirty="0">
                <a:latin typeface="Arial" panose="020B0604020202020204" pitchFamily="34" charset="0"/>
                <a:cs typeface="Arial" panose="020B0604020202020204" pitchFamily="34" charset="0"/>
              </a:rPr>
              <a:t>2103A51168   -  k.shruthi</a:t>
            </a:r>
          </a:p>
          <a:p>
            <a:r>
              <a:rPr lang="it-IT" dirty="0">
                <a:latin typeface="Arial" panose="020B0604020202020204" pitchFamily="34" charset="0"/>
                <a:cs typeface="Arial" panose="020B0604020202020204" pitchFamily="34" charset="0"/>
              </a:rPr>
              <a:t>2103A51336   -  r.deepthi</a:t>
            </a:r>
          </a:p>
          <a:p>
            <a:r>
              <a:rPr lang="it-IT" dirty="0">
                <a:latin typeface="Arial" panose="020B0604020202020204" pitchFamily="34" charset="0"/>
                <a:cs typeface="Arial" panose="020B0604020202020204" pitchFamily="34" charset="0"/>
              </a:rPr>
              <a:t>2103A51187   -  t.chandana</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0AA6-ED35-46DF-A1FD-93C9CD51D7E7}"/>
              </a:ext>
            </a:extLst>
          </p:cNvPr>
          <p:cNvSpPr>
            <a:spLocks noGrp="1"/>
          </p:cNvSpPr>
          <p:nvPr>
            <p:ph type="title"/>
          </p:nvPr>
        </p:nvSpPr>
        <p:spPr/>
        <p:txBody>
          <a:bodyPr/>
          <a:lstStyle/>
          <a:p>
            <a:r>
              <a:rPr lang="en-GB" dirty="0">
                <a:latin typeface="Algerian" panose="04020705040A02060702" pitchFamily="82" charset="0"/>
              </a:rPr>
              <a:t>Cancelling seat</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20141794-6C73-4393-88C9-69C17CB4619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961456"/>
            <a:ext cx="12241360" cy="4896544"/>
          </a:xfrm>
        </p:spPr>
      </p:pic>
    </p:spTree>
    <p:extLst>
      <p:ext uri="{BB962C8B-B14F-4D97-AF65-F5344CB8AC3E}">
        <p14:creationId xmlns:p14="http://schemas.microsoft.com/office/powerpoint/2010/main" val="165911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8CB1-CCDD-4F5D-AFE8-FB9AADF30259}"/>
              </a:ext>
            </a:extLst>
          </p:cNvPr>
          <p:cNvSpPr>
            <a:spLocks noGrp="1"/>
          </p:cNvSpPr>
          <p:nvPr>
            <p:ph type="title"/>
          </p:nvPr>
        </p:nvSpPr>
        <p:spPr/>
        <p:txBody>
          <a:bodyPr/>
          <a:lstStyle/>
          <a:p>
            <a:r>
              <a:rPr lang="en-GB" dirty="0">
                <a:latin typeface="Algerian" panose="04020705040A02060702" pitchFamily="82" charset="0"/>
              </a:rPr>
              <a:t>Status of bus</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C85998CD-3B6D-4C8F-808B-CE7CC50BF54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916832"/>
            <a:ext cx="12359108" cy="4941168"/>
          </a:xfrm>
        </p:spPr>
      </p:pic>
    </p:spTree>
    <p:extLst>
      <p:ext uri="{BB962C8B-B14F-4D97-AF65-F5344CB8AC3E}">
        <p14:creationId xmlns:p14="http://schemas.microsoft.com/office/powerpoint/2010/main" val="86566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F387-C70E-45C9-819E-D099322C7ECA}"/>
              </a:ext>
            </a:extLst>
          </p:cNvPr>
          <p:cNvSpPr>
            <a:spLocks noGrp="1"/>
          </p:cNvSpPr>
          <p:nvPr>
            <p:ph type="title"/>
          </p:nvPr>
        </p:nvSpPr>
        <p:spPr/>
        <p:txBody>
          <a:bodyPr/>
          <a:lstStyle/>
          <a:p>
            <a:r>
              <a:rPr lang="en-GB" dirty="0">
                <a:latin typeface="Algerian" panose="04020705040A02060702" pitchFamily="82" charset="0"/>
              </a:rPr>
              <a:t>exit</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20B283CE-83A7-4520-A32A-1AE2D68E06C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916832"/>
            <a:ext cx="12287100" cy="4896544"/>
          </a:xfrm>
        </p:spPr>
      </p:pic>
    </p:spTree>
    <p:extLst>
      <p:ext uri="{BB962C8B-B14F-4D97-AF65-F5344CB8AC3E}">
        <p14:creationId xmlns:p14="http://schemas.microsoft.com/office/powerpoint/2010/main" val="211529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8D9A-BCD3-49FA-94D1-950036D49369}"/>
              </a:ext>
            </a:extLst>
          </p:cNvPr>
          <p:cNvSpPr>
            <a:spLocks noGrp="1"/>
          </p:cNvSpPr>
          <p:nvPr>
            <p:ph type="title"/>
          </p:nvPr>
        </p:nvSpPr>
        <p:spPr>
          <a:xfrm>
            <a:off x="1087760" y="260648"/>
            <a:ext cx="9144001" cy="1371600"/>
          </a:xfrm>
        </p:spPr>
        <p:txBody>
          <a:bodyPr/>
          <a:lstStyle/>
          <a:p>
            <a:r>
              <a:rPr lang="en-GB"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7A3F21B-3EAE-4C6F-8863-E8A5D637C980}"/>
              </a:ext>
            </a:extLst>
          </p:cNvPr>
          <p:cNvSpPr>
            <a:spLocks noGrp="1"/>
          </p:cNvSpPr>
          <p:nvPr>
            <p:ph idx="1"/>
          </p:nvPr>
        </p:nvSpPr>
        <p:spPr>
          <a:xfrm>
            <a:off x="1053852" y="1844824"/>
            <a:ext cx="9134391" cy="4114801"/>
          </a:xfrm>
        </p:spPr>
        <p:txBody>
          <a:bodyPr/>
          <a:lstStyle/>
          <a:p>
            <a:pPr marL="0" indent="0" algn="just">
              <a:buNone/>
            </a:pPr>
            <a:r>
              <a:rPr lang="en-GB" dirty="0"/>
              <a:t>It can be observed that computer applications are very important in every field of human </a:t>
            </a:r>
            <a:r>
              <a:rPr lang="en-GB" dirty="0" err="1"/>
              <a:t>endeavor</a:t>
            </a:r>
            <a:r>
              <a:rPr lang="en-GB" dirty="0"/>
              <a:t>. Here all the information about customer that made reservation can  be  gotten  just  by  clicking  a  button  with  this  new  system,  some  of  the difficulties encountered with the manual system are overcome. It will also reduce the workload of the staff, reduce the time used for making reservation at the bus terminal and also increase efficiency. The application also has the ability to update records  in  various files  automatically  thereby  relieving  the  company’s  staff  the stress of working from file security of data.</a:t>
            </a:r>
            <a:endParaRPr lang="en-IN" dirty="0"/>
          </a:p>
        </p:txBody>
      </p:sp>
    </p:spTree>
    <p:extLst>
      <p:ext uri="{BB962C8B-B14F-4D97-AF65-F5344CB8AC3E}">
        <p14:creationId xmlns:p14="http://schemas.microsoft.com/office/powerpoint/2010/main" val="22700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5260-0A22-49D4-8E1D-CF9B52778011}"/>
              </a:ext>
            </a:extLst>
          </p:cNvPr>
          <p:cNvSpPr>
            <a:spLocks noGrp="1"/>
          </p:cNvSpPr>
          <p:nvPr>
            <p:ph type="title"/>
          </p:nvPr>
        </p:nvSpPr>
        <p:spPr>
          <a:xfrm>
            <a:off x="1053852" y="1042391"/>
            <a:ext cx="9144001" cy="843271"/>
          </a:xfrm>
        </p:spPr>
        <p:txBody>
          <a:bodyPr/>
          <a:lstStyle/>
          <a:p>
            <a:r>
              <a:rPr lang="en-GB" dirty="0">
                <a:latin typeface="Algerian" panose="04020705040A02060702" pitchFamily="82" charset="0"/>
              </a:rPr>
              <a:t>references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21B6944-43A0-44B8-BD21-C3B147D60B92}"/>
              </a:ext>
            </a:extLst>
          </p:cNvPr>
          <p:cNvSpPr>
            <a:spLocks noGrp="1"/>
          </p:cNvSpPr>
          <p:nvPr>
            <p:ph idx="1"/>
          </p:nvPr>
        </p:nvSpPr>
        <p:spPr>
          <a:xfrm>
            <a:off x="1125860" y="1700808"/>
            <a:ext cx="9134391" cy="4114801"/>
          </a:xfrm>
        </p:spPr>
        <p:txBody>
          <a:bodyPr/>
          <a:lstStyle/>
          <a:p>
            <a:pPr marL="0" indent="0">
              <a:buNone/>
            </a:pPr>
            <a:endParaRPr lang="en-IN" dirty="0"/>
          </a:p>
          <a:p>
            <a:pPr marL="0" indent="0">
              <a:buNone/>
            </a:pPr>
            <a:r>
              <a:rPr lang="en-IN" dirty="0"/>
              <a:t> https://www.geeksforgeeks.org/c-programming-language/?ref=gcse</a:t>
            </a:r>
          </a:p>
          <a:p>
            <a:pPr marL="0" indent="0">
              <a:buNone/>
            </a:pPr>
            <a:r>
              <a:rPr lang="en-IN" dirty="0"/>
              <a:t> https://www.javatpoint.com/c-programming-language-tutorial</a:t>
            </a:r>
          </a:p>
          <a:p>
            <a:pPr marL="0" indent="0">
              <a:buNone/>
            </a:pPr>
            <a:r>
              <a:rPr lang="en-IN" dirty="0"/>
              <a:t> https://www.mygreatlearning.com/blog/data-structures-using-c/</a:t>
            </a:r>
          </a:p>
        </p:txBody>
      </p:sp>
    </p:spTree>
    <p:extLst>
      <p:ext uri="{BB962C8B-B14F-4D97-AF65-F5344CB8AC3E}">
        <p14:creationId xmlns:p14="http://schemas.microsoft.com/office/powerpoint/2010/main" val="40116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3436-CFD1-4C82-BCE8-A7B4CCE4630E}"/>
              </a:ext>
            </a:extLst>
          </p:cNvPr>
          <p:cNvSpPr>
            <a:spLocks noGrp="1"/>
          </p:cNvSpPr>
          <p:nvPr>
            <p:ph type="title"/>
          </p:nvPr>
        </p:nvSpPr>
        <p:spPr>
          <a:xfrm>
            <a:off x="1989957" y="2060848"/>
            <a:ext cx="9073008" cy="1368152"/>
          </a:xfrm>
        </p:spPr>
        <p:txBody>
          <a:bodyPr/>
          <a:lstStyle/>
          <a:p>
            <a:r>
              <a:rPr lang="en-GB" dirty="0">
                <a:latin typeface="Bauhaus 93" panose="04030905020B02020C02" pitchFamily="82" charset="0"/>
              </a:rPr>
              <a:t>__________Thankyou__________</a:t>
            </a:r>
            <a:endParaRPr lang="en-IN" dirty="0">
              <a:latin typeface="Bauhaus 93" panose="04030905020B02020C02" pitchFamily="82" charset="0"/>
            </a:endParaRPr>
          </a:p>
        </p:txBody>
      </p:sp>
    </p:spTree>
    <p:extLst>
      <p:ext uri="{BB962C8B-B14F-4D97-AF65-F5344CB8AC3E}">
        <p14:creationId xmlns:p14="http://schemas.microsoft.com/office/powerpoint/2010/main" val="74076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41884" y="692696"/>
            <a:ext cx="9144001" cy="504056"/>
          </a:xfrm>
        </p:spPr>
        <p:txBody>
          <a:bodyPr>
            <a:normAutofit fontScale="90000"/>
          </a:bodyPr>
          <a:lstStyle/>
          <a:p>
            <a:pPr marL="742950" lvl="1" indent="-285750">
              <a:lnSpc>
                <a:spcPct val="115000"/>
              </a:lnSpc>
            </a:pPr>
            <a:r>
              <a:rPr lang="en-US" sz="1200" b="1" dirty="0">
                <a:effectLst/>
                <a:latin typeface="Arial" panose="020B0604020202020204" pitchFamily="34" charset="0"/>
                <a:ea typeface="Calibri" panose="020F0502020204030204" pitchFamily="34" charset="0"/>
                <a:cs typeface="Times New Roman" panose="02020603050405020304" pitchFamily="18" charset="0"/>
              </a:rPr>
              <a:t>PROBLEM STATEMENT:</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200" b="1" dirty="0">
                <a:effectLst/>
                <a:latin typeface="Arial" panose="020B0604020202020204" pitchFamily="34" charset="0"/>
                <a:ea typeface="Calibri" panose="020F0502020204030204" pitchFamily="34" charset="0"/>
                <a:cs typeface="Times New Roman" panose="02020603050405020304" pitchFamily="18" charset="0"/>
              </a:rPr>
              <a:t> </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200" dirty="0">
                <a:effectLst/>
                <a:latin typeface="Arial" panose="020B0604020202020204" pitchFamily="34" charset="0"/>
                <a:ea typeface="Calibri" panose="020F0502020204030204" pitchFamily="34" charset="0"/>
                <a:cs typeface="Times New Roman" panose="02020603050405020304" pitchFamily="18" charset="0"/>
              </a:rPr>
              <a:t>Currently, the type of system being used at the counter is an internal system which is manually used in selling the bus tickets. The problems facing the company are that customers have to go to the counter to buy bus ticket or ask for bus schedule, customers will also have to queue up for a long time in order to secure a bus ticket and will also need to pay cash when they buy the bus ticket.</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4" name="Content Placeholder 13"/>
          <p:cNvSpPr>
            <a:spLocks noGrp="1"/>
          </p:cNvSpPr>
          <p:nvPr>
            <p:ph idx="1"/>
          </p:nvPr>
        </p:nvSpPr>
        <p:spPr>
          <a:xfrm>
            <a:off x="981844" y="836711"/>
            <a:ext cx="9134391" cy="5040561"/>
          </a:xfrm>
        </p:spPr>
        <p:txBody>
          <a:bodyPr>
            <a:normAutofit/>
          </a:bodyPr>
          <a:lstStyle/>
          <a:p>
            <a:pPr marL="0" indent="0">
              <a:buNone/>
            </a:pPr>
            <a:r>
              <a:rPr lang="en-US" sz="3600">
                <a:latin typeface="Algerian" panose="04020705040A02060702" pitchFamily="82" charset="0"/>
              </a:rPr>
              <a:t>contents</a:t>
            </a:r>
            <a:endParaRPr lang="en-US" sz="3600" dirty="0">
              <a:latin typeface="Algerian" panose="04020705040A02060702" pitchFamily="82" charset="0"/>
            </a:endParaRPr>
          </a:p>
          <a:p>
            <a:pPr marL="0" indent="0">
              <a:buNone/>
            </a:pPr>
            <a:r>
              <a:rPr lang="en-US" dirty="0">
                <a:latin typeface="Arial" panose="020B0604020202020204" pitchFamily="34" charset="0"/>
                <a:cs typeface="Arial" panose="020B0604020202020204" pitchFamily="34" charset="0"/>
              </a:rPr>
              <a:t>Introduction</a:t>
            </a:r>
          </a:p>
          <a:p>
            <a:pPr marL="0" indent="0">
              <a:buNone/>
            </a:pPr>
            <a:r>
              <a:rPr lang="en-US" dirty="0">
                <a:latin typeface="Arial" panose="020B0604020202020204" pitchFamily="34" charset="0"/>
                <a:cs typeface="Arial" panose="020B0604020202020204" pitchFamily="34" charset="0"/>
              </a:rPr>
              <a:t>Objectives</a:t>
            </a:r>
          </a:p>
          <a:p>
            <a:pPr marL="0" indent="0">
              <a:buNone/>
            </a:pPr>
            <a:r>
              <a:rPr lang="en-US" dirty="0">
                <a:latin typeface="Arial" panose="020B0604020202020204" pitchFamily="34" charset="0"/>
                <a:cs typeface="Arial" panose="020B0604020202020204" pitchFamily="34" charset="0"/>
              </a:rPr>
              <a:t>Requirements</a:t>
            </a:r>
          </a:p>
          <a:p>
            <a:pPr marL="0" indent="0">
              <a:buNone/>
            </a:pPr>
            <a:r>
              <a:rPr lang="en-US" dirty="0">
                <a:latin typeface="Arial" panose="020B0604020202020204" pitchFamily="34" charset="0"/>
                <a:cs typeface="Arial" panose="020B0604020202020204" pitchFamily="34" charset="0"/>
              </a:rPr>
              <a:t>User defined functions</a:t>
            </a:r>
          </a:p>
          <a:p>
            <a:pPr marL="0" indent="0">
              <a:buNone/>
            </a:pPr>
            <a:r>
              <a:rPr lang="en-US" dirty="0">
                <a:latin typeface="Arial" panose="020B0604020202020204" pitchFamily="34" charset="0"/>
                <a:cs typeface="Arial" panose="020B0604020202020204" pitchFamily="34" charset="0"/>
              </a:rPr>
              <a:t>Sample outputs</a:t>
            </a:r>
          </a:p>
          <a:p>
            <a:pPr marL="0" indent="0">
              <a:buNone/>
            </a:pPr>
            <a:r>
              <a:rPr lang="en-US" dirty="0">
                <a:latin typeface="Arial" panose="020B0604020202020204" pitchFamily="34" charset="0"/>
                <a:cs typeface="Arial" panose="020B0604020202020204" pitchFamily="34" charset="0"/>
              </a:rPr>
              <a:t>Conclusion</a:t>
            </a:r>
          </a:p>
          <a:p>
            <a:pPr marL="0" indent="0">
              <a:buNone/>
            </a:pPr>
            <a:r>
              <a:rPr lang="en-US" dirty="0">
                <a:latin typeface="Arial" panose="020B0604020202020204" pitchFamily="34" charset="0"/>
                <a:cs typeface="Arial" panose="020B0604020202020204" pitchFamily="34" charset="0"/>
              </a:rPr>
              <a:t>References</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EBAD-22A8-4A25-A694-1F583CDBE91D}"/>
              </a:ext>
            </a:extLst>
          </p:cNvPr>
          <p:cNvSpPr>
            <a:spLocks noGrp="1"/>
          </p:cNvSpPr>
          <p:nvPr>
            <p:ph type="title"/>
          </p:nvPr>
        </p:nvSpPr>
        <p:spPr>
          <a:xfrm>
            <a:off x="981844" y="373562"/>
            <a:ext cx="9144001" cy="959768"/>
          </a:xfrm>
        </p:spPr>
        <p:txBody>
          <a:bodyPr>
            <a:normAutofit/>
          </a:bodyPr>
          <a:lstStyle/>
          <a:p>
            <a:r>
              <a:rPr lang="en-GB" sz="4000" dirty="0">
                <a:latin typeface="Algerian" panose="04020705040A02060702" pitchFamily="82" charset="0"/>
              </a:rPr>
              <a:t>INTRODUCTION</a:t>
            </a:r>
            <a:endParaRPr lang="en-IN" sz="4000" dirty="0"/>
          </a:p>
        </p:txBody>
      </p:sp>
      <p:sp>
        <p:nvSpPr>
          <p:cNvPr id="3" name="Content Placeholder 2">
            <a:extLst>
              <a:ext uri="{FF2B5EF4-FFF2-40B4-BE49-F238E27FC236}">
                <a16:creationId xmlns:a16="http://schemas.microsoft.com/office/drawing/2014/main" id="{107B7DDE-9E77-4A20-B92B-BB82376860D0}"/>
              </a:ext>
            </a:extLst>
          </p:cNvPr>
          <p:cNvSpPr>
            <a:spLocks noGrp="1"/>
          </p:cNvSpPr>
          <p:nvPr>
            <p:ph idx="1"/>
          </p:nvPr>
        </p:nvSpPr>
        <p:spPr>
          <a:xfrm>
            <a:off x="765820" y="1587894"/>
            <a:ext cx="9134391" cy="4793434"/>
          </a:xfrm>
        </p:spPr>
        <p:txBody>
          <a:bodyPr>
            <a:normAutofit/>
          </a:bodyPr>
          <a:lstStyle/>
          <a:p>
            <a:pPr marL="0" indent="0" algn="just">
              <a:buNone/>
            </a:pPr>
            <a:r>
              <a:rPr lang="en-IN" sz="2000" dirty="0">
                <a:effectLst/>
                <a:latin typeface="Arial" panose="020B0604020202020204" pitchFamily="34" charset="0"/>
                <a:ea typeface="Times New Roman" panose="02020603050405020304" pitchFamily="18" charset="0"/>
                <a:cs typeface="Arial" panose="020B0604020202020204" pitchFamily="34" charset="0"/>
              </a:rPr>
              <a:t>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dirty="0"/>
              <a:t>This project titled “BUS TICKET RESERVATION </a:t>
            </a:r>
            <a:r>
              <a:rPr lang="en-IN" dirty="0" err="1"/>
              <a:t>SYSTEM”is</a:t>
            </a:r>
            <a:r>
              <a:rPr lang="en-IN" dirty="0"/>
              <a:t> design mainly for the purpose of managing all activities like:</a:t>
            </a:r>
          </a:p>
          <a:p>
            <a:pPr marL="0" indent="0">
              <a:buNone/>
            </a:pPr>
            <a:r>
              <a:rPr lang="en-IN" sz="2000" dirty="0">
                <a:latin typeface="Arial" panose="020B0604020202020204" pitchFamily="34" charset="0"/>
                <a:cs typeface="Arial" panose="020B0604020202020204" pitchFamily="34" charset="0"/>
              </a:rPr>
              <a:t>1.Viewing bus list</a:t>
            </a:r>
          </a:p>
          <a:p>
            <a:pPr marL="0" indent="0">
              <a:buNone/>
            </a:pPr>
            <a:r>
              <a:rPr lang="en-IN" sz="2000" dirty="0">
                <a:latin typeface="Arial" panose="020B0604020202020204" pitchFamily="34" charset="0"/>
                <a:cs typeface="Arial" panose="020B0604020202020204" pitchFamily="34" charset="0"/>
              </a:rPr>
              <a:t>2.</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Book Tickets</a:t>
            </a:r>
            <a:endParaRPr lang="en-IN" sz="1600"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sz="2000" dirty="0">
                <a:effectLst/>
                <a:latin typeface="Arial" panose="020B0604020202020204" pitchFamily="34" charset="0"/>
                <a:ea typeface="Calibri" panose="020F0502020204030204" pitchFamily="34" charset="0"/>
                <a:cs typeface="Arial" panose="020B0604020202020204" pitchFamily="34" charset="0"/>
              </a:rPr>
              <a:t>3. Cancel Booking</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Aft>
                <a:spcPts val="1000"/>
              </a:spcAft>
              <a:buNone/>
              <a:tabLst>
                <a:tab pos="4305300" algn="l"/>
              </a:tabLst>
            </a:pPr>
            <a:r>
              <a:rPr lang="en-US" sz="2000" dirty="0">
                <a:effectLst/>
                <a:latin typeface="Arial" panose="020B0604020202020204" pitchFamily="34" charset="0"/>
                <a:ea typeface="Calibri" panose="020F0502020204030204" pitchFamily="34" charset="0"/>
                <a:cs typeface="Arial" panose="020B0604020202020204" pitchFamily="34" charset="0"/>
              </a:rPr>
              <a:t>4.Bus Status Board</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87112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84FA-DEB3-4066-836C-45A7A1884CC1}"/>
              </a:ext>
            </a:extLst>
          </p:cNvPr>
          <p:cNvSpPr>
            <a:spLocks noGrp="1"/>
          </p:cNvSpPr>
          <p:nvPr>
            <p:ph type="title"/>
          </p:nvPr>
        </p:nvSpPr>
        <p:spPr>
          <a:xfrm>
            <a:off x="1522413" y="381000"/>
            <a:ext cx="9144001" cy="815752"/>
          </a:xfrm>
        </p:spPr>
        <p:txBody>
          <a:bodyPr>
            <a:normAutofit/>
          </a:bodyPr>
          <a:lstStyle/>
          <a:p>
            <a:r>
              <a:rPr lang="en-GB" sz="4000" dirty="0">
                <a:latin typeface="Algerian" panose="04020705040A02060702" pitchFamily="82" charset="0"/>
              </a:rPr>
              <a:t>objectives</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1AF1B22B-795F-42CF-9C1F-58BC30DEC43A}"/>
              </a:ext>
            </a:extLst>
          </p:cNvPr>
          <p:cNvSpPr>
            <a:spLocks noGrp="1"/>
          </p:cNvSpPr>
          <p:nvPr>
            <p:ph idx="1"/>
          </p:nvPr>
        </p:nvSpPr>
        <p:spPr>
          <a:xfrm>
            <a:off x="1413892" y="1628800"/>
            <a:ext cx="9134391" cy="4114801"/>
          </a:xfrm>
        </p:spPr>
        <p:txBody>
          <a:bodyPr/>
          <a:lstStyle/>
          <a:p>
            <a:pPr marL="0" indent="0">
              <a:buNone/>
            </a:pPr>
            <a:r>
              <a:rPr lang="en-GB" dirty="0"/>
              <a:t>The major objectives of bus ticket reservation system project  are:</a:t>
            </a:r>
          </a:p>
          <a:p>
            <a:pPr>
              <a:buFont typeface="Wingdings" panose="05000000000000000000" pitchFamily="2" charset="2"/>
              <a:buChar char="Ø"/>
            </a:pPr>
            <a:r>
              <a:rPr lang="en-IN" dirty="0"/>
              <a:t>Making reservation fast</a:t>
            </a:r>
          </a:p>
          <a:p>
            <a:pPr>
              <a:buFont typeface="Wingdings" panose="05000000000000000000" pitchFamily="2" charset="2"/>
              <a:buChar char="Ø"/>
            </a:pPr>
            <a:r>
              <a:rPr lang="en-IN" dirty="0"/>
              <a:t>Providing access to customers</a:t>
            </a:r>
          </a:p>
          <a:p>
            <a:pPr>
              <a:buFont typeface="Wingdings" panose="05000000000000000000" pitchFamily="2" charset="2"/>
              <a:buChar char="Ø"/>
            </a:pPr>
            <a:r>
              <a:rPr lang="en-IN" dirty="0"/>
              <a:t>Store data in files</a:t>
            </a:r>
          </a:p>
          <a:p>
            <a:pPr marL="0" indent="0">
              <a:buNone/>
            </a:pPr>
            <a:endParaRPr lang="en-IN" dirty="0"/>
          </a:p>
        </p:txBody>
      </p:sp>
    </p:spTree>
    <p:extLst>
      <p:ext uri="{BB962C8B-B14F-4D97-AF65-F5344CB8AC3E}">
        <p14:creationId xmlns:p14="http://schemas.microsoft.com/office/powerpoint/2010/main" val="211584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168F-FD14-4511-9829-C8449C6FB8AF}"/>
              </a:ext>
            </a:extLst>
          </p:cNvPr>
          <p:cNvSpPr>
            <a:spLocks noGrp="1"/>
          </p:cNvSpPr>
          <p:nvPr>
            <p:ph type="title"/>
          </p:nvPr>
        </p:nvSpPr>
        <p:spPr>
          <a:xfrm>
            <a:off x="1522413" y="381000"/>
            <a:ext cx="9144001" cy="959768"/>
          </a:xfrm>
        </p:spPr>
        <p:txBody>
          <a:bodyPr/>
          <a:lstStyle/>
          <a:p>
            <a:r>
              <a:rPr lang="en-GB" dirty="0">
                <a:latin typeface="Algerian" panose="04020705040A02060702" pitchFamily="82" charset="0"/>
              </a:rPr>
              <a:t>requirements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4A8986A-4AA1-48C2-9619-224220FE291C}"/>
              </a:ext>
            </a:extLst>
          </p:cNvPr>
          <p:cNvSpPr>
            <a:spLocks noGrp="1"/>
          </p:cNvSpPr>
          <p:nvPr>
            <p:ph idx="1"/>
          </p:nvPr>
        </p:nvSpPr>
        <p:spPr>
          <a:xfrm>
            <a:off x="1522413" y="1628801"/>
            <a:ext cx="9134391" cy="4391000"/>
          </a:xfrm>
        </p:spPr>
        <p:txBody>
          <a:bodyPr>
            <a:normAutofit fontScale="40000" lnSpcReduction="20000"/>
          </a:bodyPr>
          <a:lstStyle/>
          <a:p>
            <a:pPr marL="0" indent="0">
              <a:buNone/>
            </a:pPr>
            <a:r>
              <a:rPr lang="en-IN" sz="4800" b="1" dirty="0">
                <a:latin typeface="Arial" panose="020B0604020202020204" pitchFamily="34" charset="0"/>
                <a:cs typeface="Arial" panose="020B0604020202020204" pitchFamily="34" charset="0"/>
              </a:rPr>
              <a:t>System development hardware                                                                     </a:t>
            </a:r>
          </a:p>
          <a:p>
            <a:pPr marL="0" indent="0">
              <a:buNone/>
            </a:pPr>
            <a:r>
              <a:rPr lang="en-IN" sz="4800" dirty="0">
                <a:latin typeface="Arial" panose="020B0604020202020204" pitchFamily="34" charset="0"/>
                <a:cs typeface="Arial" panose="020B0604020202020204" pitchFamily="34" charset="0"/>
              </a:rPr>
              <a:t>CPU       : Intel i5, 3.0 GHz                                         </a:t>
            </a:r>
            <a:r>
              <a:rPr lang="en-IN" sz="4800" b="1" dirty="0">
                <a:latin typeface="Arial" panose="020B0604020202020204" pitchFamily="34" charset="0"/>
                <a:cs typeface="Arial" panose="020B0604020202020204" pitchFamily="34" charset="0"/>
              </a:rPr>
              <a:t>software requirement      </a:t>
            </a:r>
          </a:p>
          <a:p>
            <a:pPr marL="0" indent="0">
              <a:buNone/>
            </a:pPr>
            <a:r>
              <a:rPr lang="en-IN" sz="4800" dirty="0">
                <a:latin typeface="Arial" panose="020B0604020202020204" pitchFamily="34" charset="0"/>
                <a:cs typeface="Arial" panose="020B0604020202020204" pitchFamily="34" charset="0"/>
              </a:rPr>
              <a:t>RAM       : DDR4 8GB                                                    Dev C++</a:t>
            </a:r>
          </a:p>
          <a:p>
            <a:pPr marL="0" indent="0">
              <a:buNone/>
            </a:pPr>
            <a:r>
              <a:rPr lang="en-IN" sz="4800" dirty="0">
                <a:latin typeface="Arial" panose="020B0604020202020204" pitchFamily="34" charset="0"/>
                <a:cs typeface="Arial" panose="020B0604020202020204" pitchFamily="34" charset="0"/>
              </a:rPr>
              <a:t>SSD       : 512GB                                                             VS Code</a:t>
            </a:r>
          </a:p>
          <a:p>
            <a:pPr marL="0" indent="0">
              <a:buNone/>
            </a:pPr>
            <a:r>
              <a:rPr lang="en-IN" sz="4800" dirty="0">
                <a:latin typeface="Arial" panose="020B0604020202020204" pitchFamily="34" charset="0"/>
                <a:cs typeface="Arial" panose="020B0604020202020204" pitchFamily="34" charset="0"/>
              </a:rPr>
              <a:t>Monitor  : </a:t>
            </a:r>
            <a:r>
              <a:rPr lang="en-IN" sz="4800" dirty="0" err="1">
                <a:latin typeface="Arial" panose="020B0604020202020204" pitchFamily="34" charset="0"/>
                <a:cs typeface="Arial" panose="020B0604020202020204" pitchFamily="34" charset="0"/>
              </a:rPr>
              <a:t>Color</a:t>
            </a:r>
            <a:r>
              <a:rPr lang="en-IN" sz="4800" dirty="0">
                <a:latin typeface="Arial" panose="020B0604020202020204" pitchFamily="34" charset="0"/>
                <a:cs typeface="Arial" panose="020B0604020202020204" pitchFamily="34" charset="0"/>
              </a:rPr>
              <a:t> monitor</a:t>
            </a:r>
          </a:p>
          <a:p>
            <a:pPr marL="0" indent="0">
              <a:buNone/>
            </a:pPr>
            <a:r>
              <a:rPr lang="en-IN" sz="4800" b="1" dirty="0">
                <a:latin typeface="Arial" panose="020B0604020202020204" pitchFamily="34" charset="0"/>
                <a:cs typeface="Arial" panose="020B0604020202020204" pitchFamily="34" charset="0"/>
              </a:rPr>
              <a:t>User hardware requirement</a:t>
            </a:r>
          </a:p>
          <a:p>
            <a:pPr marL="0" indent="0">
              <a:buNone/>
            </a:pPr>
            <a:r>
              <a:rPr lang="en-IN" sz="4800" dirty="0">
                <a:latin typeface="Arial" panose="020B0604020202020204" pitchFamily="34" charset="0"/>
                <a:cs typeface="Arial" panose="020B0604020202020204" pitchFamily="34" charset="0"/>
              </a:rPr>
              <a:t>CPU      : Intel Pentium 4, 2.0 GHz</a:t>
            </a:r>
          </a:p>
          <a:p>
            <a:pPr marL="0" indent="0">
              <a:buNone/>
            </a:pPr>
            <a:r>
              <a:rPr lang="en-IN" sz="4800" dirty="0">
                <a:latin typeface="Arial" panose="020B0604020202020204" pitchFamily="34" charset="0"/>
                <a:cs typeface="Arial" panose="020B0604020202020204" pitchFamily="34" charset="0"/>
              </a:rPr>
              <a:t>RAM      : DDR2 1GB</a:t>
            </a:r>
          </a:p>
          <a:p>
            <a:pPr marL="0" indent="0">
              <a:buNone/>
            </a:pPr>
            <a:r>
              <a:rPr lang="en-IN" sz="4800" dirty="0">
                <a:latin typeface="Arial" panose="020B0604020202020204" pitchFamily="34" charset="0"/>
                <a:cs typeface="Arial" panose="020B0604020202020204" pitchFamily="34" charset="0"/>
              </a:rPr>
              <a:t>HDD      : 80 GB</a:t>
            </a:r>
          </a:p>
          <a:p>
            <a:pPr marL="0" indent="0">
              <a:buNone/>
            </a:pPr>
            <a:r>
              <a:rPr lang="en-IN" sz="4800" dirty="0">
                <a:latin typeface="Arial" panose="020B0604020202020204" pitchFamily="34" charset="0"/>
                <a:cs typeface="Arial" panose="020B0604020202020204" pitchFamily="34" charset="0"/>
              </a:rPr>
              <a:t>Monitor  : </a:t>
            </a:r>
            <a:r>
              <a:rPr lang="en-IN" sz="4800" dirty="0" err="1">
                <a:latin typeface="Arial" panose="020B0604020202020204" pitchFamily="34" charset="0"/>
                <a:cs typeface="Arial" panose="020B0604020202020204" pitchFamily="34" charset="0"/>
              </a:rPr>
              <a:t>Color</a:t>
            </a:r>
            <a:r>
              <a:rPr lang="en-IN" sz="4800" dirty="0">
                <a:latin typeface="Arial" panose="020B0604020202020204" pitchFamily="34" charset="0"/>
                <a:cs typeface="Arial" panose="020B0604020202020204" pitchFamily="34" charset="0"/>
              </a:rPr>
              <a:t> monitor </a:t>
            </a:r>
          </a:p>
        </p:txBody>
      </p:sp>
    </p:spTree>
    <p:extLst>
      <p:ext uri="{BB962C8B-B14F-4D97-AF65-F5344CB8AC3E}">
        <p14:creationId xmlns:p14="http://schemas.microsoft.com/office/powerpoint/2010/main" val="97464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0B15-491D-4FBF-8EC7-E62EB95DD822}"/>
              </a:ext>
            </a:extLst>
          </p:cNvPr>
          <p:cNvSpPr>
            <a:spLocks noGrp="1"/>
          </p:cNvSpPr>
          <p:nvPr>
            <p:ph type="title"/>
          </p:nvPr>
        </p:nvSpPr>
        <p:spPr>
          <a:xfrm>
            <a:off x="1522413" y="381000"/>
            <a:ext cx="9144001" cy="815752"/>
          </a:xfrm>
        </p:spPr>
        <p:txBody>
          <a:bodyPr/>
          <a:lstStyle/>
          <a:p>
            <a:r>
              <a:rPr lang="en-GB" dirty="0">
                <a:latin typeface="Algerian" panose="04020705040A02060702" pitchFamily="82" charset="0"/>
              </a:rPr>
              <a:t>User defined functions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EEA0987-DAB4-4C94-B3C1-B9A510E5D83D}"/>
              </a:ext>
            </a:extLst>
          </p:cNvPr>
          <p:cNvSpPr>
            <a:spLocks noGrp="1"/>
          </p:cNvSpPr>
          <p:nvPr>
            <p:ph idx="1"/>
          </p:nvPr>
        </p:nvSpPr>
        <p:spPr>
          <a:xfrm>
            <a:off x="1522413" y="1412777"/>
            <a:ext cx="9134391" cy="4607024"/>
          </a:xfrm>
        </p:spPr>
        <p:txBody>
          <a:bodyPr/>
          <a:lstStyle/>
          <a:p>
            <a:pPr marL="0" indent="0">
              <a:buNone/>
            </a:pPr>
            <a:r>
              <a:rPr lang="en-GB" dirty="0"/>
              <a:t>The project on the topic bus ticket reservation system </a:t>
            </a:r>
          </a:p>
          <a:p>
            <a:pPr marL="342900" lvl="0" indent="-342900" algn="just">
              <a:lnSpc>
                <a:spcPct val="150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View()     : To view the buses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Book()     : to book the bus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Cancel()   : to can the bus ticket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Status()    : it shows the status of the bus seats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 Exit()          : to exit from the bus reservation</a:t>
            </a:r>
            <a:endParaRPr lang="en-IN" dirty="0"/>
          </a:p>
        </p:txBody>
      </p:sp>
    </p:spTree>
    <p:extLst>
      <p:ext uri="{BB962C8B-B14F-4D97-AF65-F5344CB8AC3E}">
        <p14:creationId xmlns:p14="http://schemas.microsoft.com/office/powerpoint/2010/main" val="200614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766E-3085-492E-BC6A-F87ED5DC45BC}"/>
              </a:ext>
            </a:extLst>
          </p:cNvPr>
          <p:cNvSpPr>
            <a:spLocks noGrp="1"/>
          </p:cNvSpPr>
          <p:nvPr>
            <p:ph type="title"/>
          </p:nvPr>
        </p:nvSpPr>
        <p:spPr>
          <a:xfrm>
            <a:off x="1522413" y="381000"/>
            <a:ext cx="9144001" cy="1247800"/>
          </a:xfrm>
        </p:spPr>
        <p:txBody>
          <a:bodyPr/>
          <a:lstStyle/>
          <a:p>
            <a:r>
              <a:rPr lang="en-GB" dirty="0">
                <a:latin typeface="Algerian" panose="04020705040A02060702" pitchFamily="82" charset="0"/>
              </a:rPr>
              <a:t>Sample outputs</a:t>
            </a:r>
            <a:br>
              <a:rPr lang="en-GB" dirty="0">
                <a:latin typeface="Algerian" panose="04020705040A02060702" pitchFamily="82" charset="0"/>
              </a:rPr>
            </a:br>
            <a:r>
              <a:rPr lang="en-GB" dirty="0">
                <a:latin typeface="Algerian" panose="04020705040A02060702" pitchFamily="82" charset="0"/>
              </a:rPr>
              <a:t>login page:</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0E6E3A27-33D5-4092-A2F7-C50FEB194B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57" t="4131" r="-1557"/>
          <a:stretch/>
        </p:blipFill>
        <p:spPr>
          <a:xfrm>
            <a:off x="0" y="1831185"/>
            <a:ext cx="12424321" cy="5013176"/>
          </a:xfrm>
        </p:spPr>
      </p:pic>
    </p:spTree>
    <p:extLst>
      <p:ext uri="{BB962C8B-B14F-4D97-AF65-F5344CB8AC3E}">
        <p14:creationId xmlns:p14="http://schemas.microsoft.com/office/powerpoint/2010/main" val="94319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4826-87FC-4D12-9B8B-D371A62DDBAC}"/>
              </a:ext>
            </a:extLst>
          </p:cNvPr>
          <p:cNvSpPr>
            <a:spLocks noGrp="1"/>
          </p:cNvSpPr>
          <p:nvPr>
            <p:ph type="title"/>
          </p:nvPr>
        </p:nvSpPr>
        <p:spPr>
          <a:xfrm>
            <a:off x="1522411" y="404664"/>
            <a:ext cx="9144001" cy="1031776"/>
          </a:xfrm>
        </p:spPr>
        <p:txBody>
          <a:bodyPr/>
          <a:lstStyle/>
          <a:p>
            <a:r>
              <a:rPr lang="en-GB" dirty="0">
                <a:latin typeface="Algerian" panose="04020705040A02060702" pitchFamily="82" charset="0"/>
              </a:rPr>
              <a:t>Bus list</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94010030-0DFC-426D-9DF2-C2458AB1DE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 y="1772224"/>
            <a:ext cx="12188825" cy="5083832"/>
          </a:xfrm>
        </p:spPr>
      </p:pic>
    </p:spTree>
    <p:extLst>
      <p:ext uri="{BB962C8B-B14F-4D97-AF65-F5344CB8AC3E}">
        <p14:creationId xmlns:p14="http://schemas.microsoft.com/office/powerpoint/2010/main" val="393177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2FEF-D1B1-40F3-94AD-8000E5F92BEB}"/>
              </a:ext>
            </a:extLst>
          </p:cNvPr>
          <p:cNvSpPr>
            <a:spLocks noGrp="1"/>
          </p:cNvSpPr>
          <p:nvPr>
            <p:ph type="title"/>
          </p:nvPr>
        </p:nvSpPr>
        <p:spPr/>
        <p:txBody>
          <a:bodyPr/>
          <a:lstStyle/>
          <a:p>
            <a:r>
              <a:rPr lang="en-GB" dirty="0">
                <a:latin typeface="Algerian" panose="04020705040A02060702" pitchFamily="82" charset="0"/>
              </a:rPr>
              <a:t>Booking seats</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AB9840F0-B312-4EA9-89F8-B3B52177BA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916831"/>
            <a:ext cx="12359108" cy="4941169"/>
          </a:xfrm>
        </p:spPr>
      </p:pic>
    </p:spTree>
    <p:extLst>
      <p:ext uri="{BB962C8B-B14F-4D97-AF65-F5344CB8AC3E}">
        <p14:creationId xmlns:p14="http://schemas.microsoft.com/office/powerpoint/2010/main" val="232152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100</TotalTime>
  <Words>506</Words>
  <Application>Microsoft Office PowerPoint</Application>
  <PresentationFormat>Custom</PresentationFormat>
  <Paragraphs>58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Bauhaus 93</vt:lpstr>
      <vt:lpstr>Calibri</vt:lpstr>
      <vt:lpstr>Corbel</vt:lpstr>
      <vt:lpstr>Symbol</vt:lpstr>
      <vt:lpstr>Wingdings</vt:lpstr>
      <vt:lpstr>Digital Blue Tunnel 16x9</vt:lpstr>
      <vt:lpstr>BUS TICKET RESERVATION SYSTEM</vt:lpstr>
      <vt:lpstr>PROBLEM STATEMENT:   Currently, the type of system being used at the counter is an internal system which is manually used in selling the bus tickets. The problems facing the company are that customers have to go to the counter to buy bus ticket or ask for bus schedule, customers will also have to queue up for a long time in order to secure a bus ticket and will also need to pay cash when they buy the bus ticket. </vt:lpstr>
      <vt:lpstr>INTRODUCTION</vt:lpstr>
      <vt:lpstr>objectives</vt:lpstr>
      <vt:lpstr>requirements</vt:lpstr>
      <vt:lpstr>User defined functions</vt:lpstr>
      <vt:lpstr>Sample outputs login page:</vt:lpstr>
      <vt:lpstr>Bus list</vt:lpstr>
      <vt:lpstr>Booking seats</vt:lpstr>
      <vt:lpstr>Cancelling seat</vt:lpstr>
      <vt:lpstr>Status of bus</vt:lpstr>
      <vt:lpstr>exit</vt:lpstr>
      <vt:lpstr>conclusion</vt:lpstr>
      <vt:lpstr>references</vt:lpstr>
      <vt:lpstr>__________Thankyou__________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TICKET RESERVATION SYSTEM</dc:title>
  <dc:creator>Ravula Deepthi</dc:creator>
  <cp:lastModifiedBy>Ravula Deepthi</cp:lastModifiedBy>
  <cp:revision>8</cp:revision>
  <dcterms:created xsi:type="dcterms:W3CDTF">2022-12-07T14:02:28Z</dcterms:created>
  <dcterms:modified xsi:type="dcterms:W3CDTF">2022-12-08T08:51:42Z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