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1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3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8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1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7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432" y="2298031"/>
            <a:ext cx="8399631" cy="1118938"/>
          </a:xfrm>
        </p:spPr>
        <p:txBody>
          <a:bodyPr/>
          <a:lstStyle/>
          <a:p>
            <a:r>
              <a:rPr lang="en-US" sz="4800" b="1" dirty="0" smtClean="0"/>
              <a:t>Code </a:t>
            </a:r>
            <a:r>
              <a:rPr lang="en-US" sz="4800" b="1" dirty="0" err="1" smtClean="0"/>
              <a:t>Abhyaas</a:t>
            </a:r>
            <a:r>
              <a:rPr lang="en-US" sz="4800" b="1" dirty="0" smtClean="0"/>
              <a:t> Basics  --   01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962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886" y="589548"/>
            <a:ext cx="8534400" cy="362150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Arrays: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is a linear data structure(elements are arranged in a sequential order)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is a collection of data elements of specified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Size of array is fixed. Index starts at 0 and ends at length-1(only for one dimensional array)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 Arrays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42" y="3879962"/>
            <a:ext cx="4608095" cy="226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4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370" y="137917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1.Program To find largest element in an array.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937" y="3038194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5</a:t>
            </a:r>
          </a:p>
          <a:p>
            <a:pPr marL="0" indent="0">
              <a:buNone/>
            </a:pPr>
            <a:r>
              <a:rPr lang="en-US" dirty="0" smtClean="0"/>
              <a:t>                         : 20,16,36,14,30</a:t>
            </a:r>
          </a:p>
          <a:p>
            <a:r>
              <a:rPr lang="en-US" dirty="0" smtClean="0"/>
              <a:t>Sample Output: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74637"/>
            <a:ext cx="9601196" cy="1219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2.Program to find frequency of given element in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348" y="2665215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6</a:t>
            </a:r>
          </a:p>
          <a:p>
            <a:pPr marL="0" indent="0">
              <a:buNone/>
            </a:pPr>
            <a:r>
              <a:rPr lang="en-US" dirty="0" smtClean="0"/>
              <a:t>                         </a:t>
            </a:r>
            <a:r>
              <a:rPr lang="en-US" smtClean="0"/>
              <a:t>: 12,4,8,4,6,4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:4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Sample Output: 3</a:t>
            </a:r>
          </a:p>
        </p:txBody>
      </p:sp>
    </p:spTree>
    <p:extLst>
      <p:ext uri="{BB962C8B-B14F-4D97-AF65-F5344CB8AC3E}">
        <p14:creationId xmlns:p14="http://schemas.microsoft.com/office/powerpoint/2010/main" val="7197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.Program to move all zeroes to end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085" y="3002101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9,0,3,4,0,0,1,0</a:t>
            </a:r>
          </a:p>
          <a:p>
            <a:r>
              <a:rPr lang="en-US" dirty="0" smtClean="0"/>
              <a:t>Sample Output: 9,3,4,1,0,0,0,0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5057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.Program to rearrange a string according to the given indices.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7812" y="2869753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</a:t>
            </a:r>
            <a:r>
              <a:rPr lang="en-US" dirty="0" err="1" smtClean="0"/>
              <a:t>ahpyp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: [1,0,2,4,3]</a:t>
            </a:r>
          </a:p>
          <a:p>
            <a:r>
              <a:rPr lang="en-US" dirty="0" smtClean="0"/>
              <a:t>Sample Output: happy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23" y="1004428"/>
            <a:ext cx="7200277" cy="49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339</TotalTime>
  <Words>134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Organic</vt:lpstr>
      <vt:lpstr>Code Abhyaas Basics  --   01</vt:lpstr>
      <vt:lpstr>PowerPoint Presentation</vt:lpstr>
      <vt:lpstr>1.Program To find largest element in an array.</vt:lpstr>
      <vt:lpstr>2.Program to find frequency of given element in the array</vt:lpstr>
      <vt:lpstr>3.Program to move all zeroes to end of array</vt:lpstr>
      <vt:lpstr>4.Program to rearrange a string according to the given indices.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Abyas   --   01</dc:title>
  <dc:creator>Microsoft account</dc:creator>
  <cp:lastModifiedBy>Microsoft account</cp:lastModifiedBy>
  <cp:revision>10</cp:revision>
  <dcterms:created xsi:type="dcterms:W3CDTF">2023-05-25T03:27:16Z</dcterms:created>
  <dcterms:modified xsi:type="dcterms:W3CDTF">2023-05-25T09:07:13Z</dcterms:modified>
</cp:coreProperties>
</file>