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Basics  --   </a:t>
            </a:r>
            <a:r>
              <a:rPr lang="en-US" sz="4800" b="1" dirty="0" smtClean="0"/>
              <a:t>02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243" y="1379174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1.Program To </a:t>
            </a:r>
            <a:r>
              <a:rPr lang="en-US" dirty="0" smtClean="0"/>
              <a:t>Reverse an array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smtClean="0"/>
              <a:t>20,16,36,14,30</a:t>
            </a:r>
          </a:p>
          <a:p>
            <a:r>
              <a:rPr lang="en-US" dirty="0" smtClean="0"/>
              <a:t>Sample </a:t>
            </a:r>
            <a:r>
              <a:rPr lang="en-US" dirty="0" smtClean="0"/>
              <a:t>Output: </a:t>
            </a:r>
            <a:r>
              <a:rPr lang="en-US" dirty="0" smtClean="0"/>
              <a:t>30,14,36,16,20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4" y="1445568"/>
            <a:ext cx="9601196" cy="1219647"/>
          </a:xfrm>
        </p:spPr>
        <p:txBody>
          <a:bodyPr>
            <a:normAutofit/>
          </a:bodyPr>
          <a:lstStyle/>
          <a:p>
            <a:r>
              <a:rPr lang="en-US" dirty="0" smtClean="0"/>
              <a:t>2.Remove even </a:t>
            </a:r>
            <a:r>
              <a:rPr lang="en-US" dirty="0" smtClean="0"/>
              <a:t>Integers from an Array.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938" y="3363047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smtClean="0"/>
              <a:t>3,2,4,5,7,10,12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Output: </a:t>
            </a:r>
            <a:r>
              <a:rPr lang="en-US" dirty="0" smtClean="0"/>
              <a:t>3,5,7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7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3.Program to find Second Maximum value in an Array.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864" y="3266796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smtClean="0"/>
              <a:t>12,34,2,34,33,1</a:t>
            </a:r>
            <a:endParaRPr lang="en-US" dirty="0" smtClean="0"/>
          </a:p>
          <a:p>
            <a:r>
              <a:rPr lang="en-US" dirty="0" smtClean="0"/>
              <a:t>Sample Output: </a:t>
            </a:r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136714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4.Resize the siz</a:t>
            </a:r>
            <a:r>
              <a:rPr lang="en-US" dirty="0" smtClean="0"/>
              <a:t>e of an array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306" y="3110385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smtClean="0"/>
              <a:t>take array of size 5</a:t>
            </a:r>
            <a:endParaRPr lang="en-US" dirty="0" smtClean="0"/>
          </a:p>
          <a:p>
            <a:r>
              <a:rPr lang="en-US" dirty="0" smtClean="0"/>
              <a:t>Sample Output: </a:t>
            </a:r>
            <a:r>
              <a:rPr lang="en-US" dirty="0" smtClean="0"/>
              <a:t>convert that array with a size of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545</TotalTime>
  <Words>78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Code Abhyaas Basics  --   02</vt:lpstr>
      <vt:lpstr>1.Program To Reverse an array.</vt:lpstr>
      <vt:lpstr>2.Remove even Integers from an Array.</vt:lpstr>
      <vt:lpstr>3.Program to find Second Maximum value in an Array.</vt:lpstr>
      <vt:lpstr>4.Resize the size of an array.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14</cp:revision>
  <dcterms:created xsi:type="dcterms:W3CDTF">2023-05-25T03:27:16Z</dcterms:created>
  <dcterms:modified xsi:type="dcterms:W3CDTF">2023-05-26T07:51:13Z</dcterms:modified>
</cp:coreProperties>
</file>