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1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4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18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015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52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415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9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632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98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4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5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1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53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1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1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7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7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432" y="2298031"/>
            <a:ext cx="8399631" cy="1118938"/>
          </a:xfrm>
        </p:spPr>
        <p:txBody>
          <a:bodyPr/>
          <a:lstStyle/>
          <a:p>
            <a:r>
              <a:rPr lang="en-US" sz="4800" b="1" dirty="0" smtClean="0"/>
              <a:t>Code </a:t>
            </a:r>
            <a:r>
              <a:rPr lang="en-US" sz="4800" b="1" dirty="0" err="1" smtClean="0"/>
              <a:t>Abhyaas</a:t>
            </a:r>
            <a:r>
              <a:rPr lang="en-US" sz="4800" b="1" dirty="0" smtClean="0"/>
              <a:t> Basics  --   03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962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211" y="1162606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1.Program to check given string is palindrome or not.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9684" y="3351015"/>
            <a:ext cx="9601196" cy="3318936"/>
          </a:xfrm>
        </p:spPr>
        <p:txBody>
          <a:bodyPr/>
          <a:lstStyle/>
          <a:p>
            <a:r>
              <a:rPr lang="en-US" dirty="0" smtClean="0"/>
              <a:t>Sample Input: </a:t>
            </a:r>
            <a:r>
              <a:rPr lang="en-US" dirty="0" err="1" smtClean="0"/>
              <a:t>madAm</a:t>
            </a:r>
            <a:endParaRPr lang="en-US" dirty="0" smtClean="0"/>
          </a:p>
          <a:p>
            <a:r>
              <a:rPr lang="en-US" dirty="0" smtClean="0"/>
              <a:t>Sample Output: </a:t>
            </a:r>
            <a:r>
              <a:rPr lang="en-US" dirty="0" err="1" smtClean="0"/>
              <a:t>madAm</a:t>
            </a:r>
            <a:r>
              <a:rPr lang="en-US" dirty="0" smtClean="0"/>
              <a:t> is a Palindrome.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495" y="1204936"/>
            <a:ext cx="9601196" cy="12196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2.Program to find a peak element i.e. an element that is not smaller than its neighbors.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5938" y="3363047"/>
            <a:ext cx="9601196" cy="3318936"/>
          </a:xfrm>
        </p:spPr>
        <p:txBody>
          <a:bodyPr/>
          <a:lstStyle/>
          <a:p>
            <a:r>
              <a:rPr lang="en-US" dirty="0" smtClean="0"/>
              <a:t>Sample Input: 5,10,20,15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Sample Output: 20</a:t>
            </a:r>
          </a:p>
        </p:txBody>
      </p:sp>
    </p:spTree>
    <p:extLst>
      <p:ext uri="{BB962C8B-B14F-4D97-AF65-F5344CB8AC3E}">
        <p14:creationId xmlns:p14="http://schemas.microsoft.com/office/powerpoint/2010/main" val="7197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373381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3.Program to left rotate the array.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4380" y="3206638"/>
            <a:ext cx="9601196" cy="3318936"/>
          </a:xfrm>
        </p:spPr>
        <p:txBody>
          <a:bodyPr/>
          <a:lstStyle/>
          <a:p>
            <a:r>
              <a:rPr lang="en-US" dirty="0" smtClean="0"/>
              <a:t>Sample Input: 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: 1,2,3,4,5</a:t>
            </a:r>
          </a:p>
          <a:p>
            <a:r>
              <a:rPr lang="en-US" dirty="0" smtClean="0"/>
              <a:t>Sample Output: 3,4,5,1,2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0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433" y="1198700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4.Program to find </a:t>
            </a:r>
            <a:r>
              <a:rPr lang="en-US" dirty="0" err="1" smtClean="0"/>
              <a:t>kth</a:t>
            </a:r>
            <a:r>
              <a:rPr lang="en-US" dirty="0" smtClean="0"/>
              <a:t> largest and </a:t>
            </a:r>
            <a:r>
              <a:rPr lang="en-US" dirty="0" err="1" smtClean="0"/>
              <a:t>kth</a:t>
            </a:r>
            <a:r>
              <a:rPr lang="en-US" dirty="0" smtClean="0"/>
              <a:t> smallest elements in the array..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5306" y="3110385"/>
            <a:ext cx="9601196" cy="3318936"/>
          </a:xfrm>
        </p:spPr>
        <p:txBody>
          <a:bodyPr/>
          <a:lstStyle/>
          <a:p>
            <a:r>
              <a:rPr lang="en-US" dirty="0" smtClean="0"/>
              <a:t>Sample Input: 1,2,3,4,5,6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: k=3</a:t>
            </a:r>
          </a:p>
          <a:p>
            <a:r>
              <a:rPr lang="en-US" dirty="0" smtClean="0"/>
              <a:t>Sample Output: smallest element:3</a:t>
            </a:r>
          </a:p>
          <a:p>
            <a:pPr marL="0" indent="0">
              <a:buNone/>
            </a:pPr>
            <a:r>
              <a:rPr lang="en-US" dirty="0" smtClean="0"/>
              <a:t>                              largest element:4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23" y="1004428"/>
            <a:ext cx="7200277" cy="490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736</TotalTime>
  <Words>99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Code Abhyaas Basics  --   03</vt:lpstr>
      <vt:lpstr>1.Program to check given string is palindrome or not.</vt:lpstr>
      <vt:lpstr>2.Program to find a peak element i.e. an element that is not smaller than its neighbors.</vt:lpstr>
      <vt:lpstr>3.Program to left rotate the array.</vt:lpstr>
      <vt:lpstr>4.Program to find kth largest and kth smallest elements in the array..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Abyas   --   01</dc:title>
  <dc:creator>Microsoft account</dc:creator>
  <cp:lastModifiedBy>Microsoft account</cp:lastModifiedBy>
  <cp:revision>19</cp:revision>
  <dcterms:created xsi:type="dcterms:W3CDTF">2023-05-25T03:27:16Z</dcterms:created>
  <dcterms:modified xsi:type="dcterms:W3CDTF">2023-05-30T03:58:34Z</dcterms:modified>
</cp:coreProperties>
</file>