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Basics  --   </a:t>
            </a:r>
            <a:r>
              <a:rPr lang="en-US" sz="4800" b="1" dirty="0" smtClean="0"/>
              <a:t>04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1112" y="1537735"/>
            <a:ext cx="968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/>
              <a:t>Example 5</a:t>
            </a:r>
            <a:endParaRPr lang="en-US" sz="3200" b="1" dirty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for(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=0;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*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&lt;n;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++){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print(“Hi”);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486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9080" y="1609925"/>
            <a:ext cx="968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/>
              <a:t>Example 6</a:t>
            </a:r>
            <a:endParaRPr lang="en-US" sz="3200" b="1" dirty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for(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=n;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&gt;1;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/=2){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print(“Hi”);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26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1112" y="1537735"/>
            <a:ext cx="968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/>
              <a:t>Example 7</a:t>
            </a:r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for(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=2;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*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&lt;10000;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++){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print(“Hi”);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9729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238" y="1202499"/>
            <a:ext cx="96826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</a:t>
            </a:r>
            <a:r>
              <a:rPr lang="en-US" sz="3200" b="1" u="sng" dirty="0" smtClean="0"/>
              <a:t>Asymptotic Analysis</a:t>
            </a:r>
          </a:p>
          <a:p>
            <a:endParaRPr lang="en-US" sz="32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We use </a:t>
            </a:r>
            <a:r>
              <a:rPr lang="en-US" sz="2800" dirty="0" err="1" smtClean="0"/>
              <a:t>time&amp;space</a:t>
            </a:r>
            <a:r>
              <a:rPr lang="en-US" sz="2800" dirty="0" smtClean="0"/>
              <a:t> as measure in calculating the performance of an algorithm but we won’t measure them in exa</a:t>
            </a:r>
            <a:r>
              <a:rPr lang="en-US" sz="2800" dirty="0"/>
              <a:t>c</a:t>
            </a:r>
            <a:r>
              <a:rPr lang="en-US" sz="2800" dirty="0" smtClean="0"/>
              <a:t>t numbers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We use mathematical models which helps in determining the time and space complexity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So Asymptotic analysis helps in evaluating performance of an algorithm in terms of input size and its increase and decrease of size</a:t>
            </a:r>
          </a:p>
        </p:txBody>
      </p:sp>
    </p:spTree>
    <p:extLst>
      <p:ext uri="{BB962C8B-B14F-4D97-AF65-F5344CB8AC3E}">
        <p14:creationId xmlns:p14="http://schemas.microsoft.com/office/powerpoint/2010/main" val="14798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504" y="1302707"/>
            <a:ext cx="96826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</a:t>
            </a:r>
            <a:r>
              <a:rPr lang="en-US" sz="3200" b="1" u="sng" dirty="0" smtClean="0"/>
              <a:t>Asymptotic Notations</a:t>
            </a:r>
          </a:p>
          <a:p>
            <a:endParaRPr lang="en-US" sz="3200" b="1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Asymptotic Notations are the mathematical tools used to describe the running time of an algorithm in terms of input size.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Ex: performance of car in highway, city &amp; </a:t>
            </a:r>
            <a:r>
              <a:rPr lang="en-US" sz="2800" dirty="0" err="1" smtClean="0"/>
              <a:t>city+Highway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Best Case                  </a:t>
            </a:r>
            <a:r>
              <a:rPr lang="en-US" sz="2800" dirty="0" smtClean="0">
                <a:sym typeface="Wingdings" panose="05000000000000000000" pitchFamily="2" charset="2"/>
              </a:rPr>
              <a:t>          Omega Notation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Average Case            </a:t>
            </a:r>
            <a:r>
              <a:rPr lang="en-US" sz="2800" dirty="0" smtClean="0">
                <a:sym typeface="Wingdings" panose="05000000000000000000" pitchFamily="2" charset="2"/>
              </a:rPr>
              <a:t>           Theta Notation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Worst Case.               </a:t>
            </a:r>
            <a:r>
              <a:rPr lang="en-US" sz="2800" dirty="0" smtClean="0">
                <a:sym typeface="Wingdings" panose="05000000000000000000" pitchFamily="2" charset="2"/>
              </a:rPr>
              <a:t>           Big O Notation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15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7759" y="834135"/>
            <a:ext cx="968261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b="1" u="sng" dirty="0" smtClean="0"/>
              <a:t>Analysis and Rules to calculate Big O Notation.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our device is a single 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performs sequential execution of statements.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Assignment operation takes 1 unit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Return statement takes in 1 unit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Arithmetical operation takes 1 unit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Logical operation takes 1 unit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 small/single operations takes 1 unit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Drop lower order terms and constant multipliers(because we assume our input is very large)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Ex: T=n^2+3n+1   </a:t>
            </a:r>
            <a:r>
              <a:rPr lang="en-US" sz="2800" dirty="0" smtClean="0">
                <a:sym typeface="Wingdings" panose="05000000000000000000" pitchFamily="2" charset="2"/>
              </a:rPr>
              <a:t>   O(n^2)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            Ex: T=30+4               O(1)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14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7759" y="1014608"/>
            <a:ext cx="96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endParaRPr lang="en-US" sz="2800" dirty="0" smtClean="0"/>
          </a:p>
        </p:txBody>
      </p:sp>
      <p:pic>
        <p:nvPicPr>
          <p:cNvPr id="1028" name="Picture 4" descr="Big O Notation: Time Complexity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21" y="1199274"/>
            <a:ext cx="4855732" cy="41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397" y="1465545"/>
            <a:ext cx="9682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</a:t>
            </a:r>
            <a:r>
              <a:rPr lang="en-US" sz="3200" b="1" dirty="0" smtClean="0"/>
              <a:t>Example 1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Public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sum(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x,int</a:t>
            </a:r>
            <a:r>
              <a:rPr lang="en-US" sz="3200" b="1" dirty="0" smtClean="0"/>
              <a:t> y){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result=</a:t>
            </a:r>
            <a:r>
              <a:rPr lang="en-US" sz="3200" b="1" dirty="0" err="1" smtClean="0"/>
              <a:t>x+y</a:t>
            </a:r>
            <a:r>
              <a:rPr lang="en-US" sz="3200" b="1" dirty="0" smtClean="0"/>
              <a:t>;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return result;</a:t>
            </a:r>
          </a:p>
          <a:p>
            <a:r>
              <a:rPr lang="en-US" sz="3200" b="1" dirty="0" smtClean="0"/>
              <a:t>}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754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2986" y="1537735"/>
            <a:ext cx="968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/>
              <a:t>Example 2</a:t>
            </a:r>
            <a:endParaRPr lang="en-US" sz="3200" b="1" dirty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/>
              <a:t>f</a:t>
            </a:r>
            <a:r>
              <a:rPr lang="en-US" sz="3200" b="1" dirty="0" smtClean="0"/>
              <a:t>or(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=1;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&lt;=n;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++){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print(“Hi”);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344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1113" y="1537735"/>
            <a:ext cx="968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/>
              <a:t>Example 3</a:t>
            </a:r>
            <a:endParaRPr lang="en-US" sz="3200" b="1" dirty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for(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=0;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&lt;=n;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+=2){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print(“Hi”);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029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2986" y="1537735"/>
            <a:ext cx="9682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/>
              <a:t>Example 4</a:t>
            </a:r>
            <a:endParaRPr lang="en-US" sz="3200" b="1" dirty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/>
              <a:t>f</a:t>
            </a:r>
            <a:r>
              <a:rPr lang="en-US" sz="3200" b="1" dirty="0" smtClean="0"/>
              <a:t>or(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=1;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&lt;=n;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*=2){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print(“Hi”);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103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4922</TotalTime>
  <Words>330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Code Abhyaas Basics  --  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33</cp:revision>
  <dcterms:created xsi:type="dcterms:W3CDTF">2023-05-25T03:27:16Z</dcterms:created>
  <dcterms:modified xsi:type="dcterms:W3CDTF">2023-05-30T03:46:33Z</dcterms:modified>
</cp:coreProperties>
</file>