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1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4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1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015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52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41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2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632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8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4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45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1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3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1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1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7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7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432" y="2298031"/>
            <a:ext cx="8399631" cy="1118938"/>
          </a:xfrm>
        </p:spPr>
        <p:txBody>
          <a:bodyPr/>
          <a:lstStyle/>
          <a:p>
            <a:r>
              <a:rPr lang="en-US" sz="4800" b="1" dirty="0" smtClean="0"/>
              <a:t>Code </a:t>
            </a:r>
            <a:r>
              <a:rPr lang="en-US" sz="4800" b="1" dirty="0" err="1" smtClean="0"/>
              <a:t>Abhyaas</a:t>
            </a:r>
            <a:r>
              <a:rPr lang="en-US" sz="4800" b="1" dirty="0" smtClean="0"/>
              <a:t> Basics  --   </a:t>
            </a:r>
            <a:r>
              <a:rPr lang="en-US" sz="4800" b="1" dirty="0" smtClean="0"/>
              <a:t>05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962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211" y="116260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1.Program to check given string is palindrome or not.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9684" y="3351015"/>
            <a:ext cx="9601196" cy="3318936"/>
          </a:xfrm>
        </p:spPr>
        <p:txBody>
          <a:bodyPr/>
          <a:lstStyle/>
          <a:p>
            <a:r>
              <a:rPr lang="en-US" dirty="0" smtClean="0"/>
              <a:t>Sample Input: </a:t>
            </a:r>
            <a:r>
              <a:rPr lang="en-US" dirty="0" err="1" smtClean="0"/>
              <a:t>madAm</a:t>
            </a:r>
            <a:endParaRPr lang="en-US" dirty="0" smtClean="0"/>
          </a:p>
          <a:p>
            <a:r>
              <a:rPr lang="en-US" dirty="0" smtClean="0"/>
              <a:t>Sample Output: </a:t>
            </a:r>
            <a:r>
              <a:rPr lang="en-US" dirty="0" err="1" smtClean="0"/>
              <a:t>madAm</a:t>
            </a:r>
            <a:r>
              <a:rPr lang="en-US" dirty="0" smtClean="0"/>
              <a:t> is a Palindrome.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495" y="1204936"/>
            <a:ext cx="9601196" cy="12196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2.Program to find </a:t>
            </a:r>
            <a:r>
              <a:rPr lang="en-US" dirty="0" smtClean="0"/>
              <a:t>given number is a perfect number or not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938" y="3363047"/>
            <a:ext cx="9601196" cy="3318936"/>
          </a:xfrm>
        </p:spPr>
        <p:txBody>
          <a:bodyPr/>
          <a:lstStyle/>
          <a:p>
            <a:r>
              <a:rPr lang="en-US" dirty="0" smtClean="0"/>
              <a:t>Sample Input: </a:t>
            </a:r>
            <a:r>
              <a:rPr lang="en-US" dirty="0"/>
              <a:t>6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Sample Output: </a:t>
            </a:r>
            <a:r>
              <a:rPr lang="en-US" dirty="0" smtClean="0"/>
              <a:t>6 is a perfect number.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97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101" y="1220981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3.Program </a:t>
            </a:r>
            <a:r>
              <a:rPr lang="en-US" dirty="0" smtClean="0"/>
              <a:t>to ge</a:t>
            </a:r>
            <a:r>
              <a:rPr lang="en-US" dirty="0" smtClean="0"/>
              <a:t>nerate Fibonacci series up to a given number of terms.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380" y="3206638"/>
            <a:ext cx="9601196" cy="3318936"/>
          </a:xfrm>
        </p:spPr>
        <p:txBody>
          <a:bodyPr/>
          <a:lstStyle/>
          <a:p>
            <a:r>
              <a:rPr lang="en-US" dirty="0" smtClean="0"/>
              <a:t>Sample Input: </a:t>
            </a:r>
            <a:r>
              <a:rPr lang="en-US" dirty="0"/>
              <a:t>5</a:t>
            </a:r>
            <a:endParaRPr lang="en-US" dirty="0" smtClean="0"/>
          </a:p>
          <a:p>
            <a:r>
              <a:rPr lang="en-US" dirty="0" smtClean="0"/>
              <a:t>Sample Output: </a:t>
            </a:r>
            <a:r>
              <a:rPr lang="en-US" dirty="0" smtClean="0"/>
              <a:t>0,1,1,2,3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0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7433" y="1198700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4.Program to </a:t>
            </a:r>
            <a:r>
              <a:rPr lang="en-US" dirty="0" smtClean="0"/>
              <a:t>find whether given number is an Armstrong number or not.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306" y="3110385"/>
            <a:ext cx="9601196" cy="3318936"/>
          </a:xfrm>
        </p:spPr>
        <p:txBody>
          <a:bodyPr/>
          <a:lstStyle/>
          <a:p>
            <a:r>
              <a:rPr lang="en-US" dirty="0" smtClean="0"/>
              <a:t>Sample Input</a:t>
            </a:r>
            <a:r>
              <a:rPr lang="en-US" dirty="0" smtClean="0"/>
              <a:t>: 153</a:t>
            </a:r>
            <a:endParaRPr lang="en-US" dirty="0" smtClean="0"/>
          </a:p>
          <a:p>
            <a:r>
              <a:rPr lang="en-US" dirty="0" smtClean="0"/>
              <a:t>Sample Output: </a:t>
            </a:r>
            <a:r>
              <a:rPr lang="en-US" dirty="0" smtClean="0"/>
              <a:t>153 is an Armstrong number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3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495" y="1204936"/>
            <a:ext cx="9601196" cy="12196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2.Program to find </a:t>
            </a:r>
            <a:r>
              <a:rPr lang="en-US" dirty="0" smtClean="0"/>
              <a:t>given number is a strong number or not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938" y="3363047"/>
            <a:ext cx="9601196" cy="3318936"/>
          </a:xfrm>
        </p:spPr>
        <p:txBody>
          <a:bodyPr/>
          <a:lstStyle/>
          <a:p>
            <a:r>
              <a:rPr lang="en-US" dirty="0" smtClean="0"/>
              <a:t>Sample Input: </a:t>
            </a:r>
            <a:r>
              <a:rPr lang="en-US" dirty="0" smtClean="0"/>
              <a:t>145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Sample Output: </a:t>
            </a:r>
            <a:r>
              <a:rPr lang="en-US" dirty="0" smtClean="0"/>
              <a:t>145</a:t>
            </a:r>
            <a:r>
              <a:rPr lang="en-US" dirty="0" smtClean="0"/>
              <a:t> is a strong number.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1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23" y="1004428"/>
            <a:ext cx="7200277" cy="490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794</TotalTime>
  <Words>123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Code Abhyaas Basics  --   05</vt:lpstr>
      <vt:lpstr>1.Program to check given string is palindrome or not.</vt:lpstr>
      <vt:lpstr>2.Program to find given number is a perfect number or not.</vt:lpstr>
      <vt:lpstr>3.Program to generate Fibonacci series up to a given number of terms.</vt:lpstr>
      <vt:lpstr>4.Program to find whether given number is an Armstrong number or not.</vt:lpstr>
      <vt:lpstr>2.Program to find given number is a strong number or not.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Abyas   --   01</dc:title>
  <dc:creator>Microsoft account</dc:creator>
  <cp:lastModifiedBy>Microsoft account</cp:lastModifiedBy>
  <cp:revision>24</cp:revision>
  <dcterms:created xsi:type="dcterms:W3CDTF">2023-05-25T03:27:16Z</dcterms:created>
  <dcterms:modified xsi:type="dcterms:W3CDTF">2023-05-30T04:56:50Z</dcterms:modified>
</cp:coreProperties>
</file>