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Basics  --   </a:t>
            </a:r>
            <a:r>
              <a:rPr lang="en-US" sz="4800" b="1" dirty="0" smtClean="0"/>
              <a:t>06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238" y="1202499"/>
            <a:ext cx="96826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</a:t>
            </a:r>
            <a:r>
              <a:rPr lang="en-US" dirty="0" smtClean="0"/>
              <a:t>  </a:t>
            </a:r>
            <a:r>
              <a:rPr lang="en-US" sz="3200" b="1" u="sng" dirty="0" smtClean="0"/>
              <a:t>Singly linked list</a:t>
            </a:r>
            <a:endParaRPr lang="en-US" sz="32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Singly linked list is a data structure used for collection of nodes and has following properties.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It contains sequence of nodes.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A node has data and reference to next node in a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First node is the head node.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Last node has data and points to null.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1028" name="Picture 4" descr="Introduction to Singly Linked List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16" y="4463716"/>
            <a:ext cx="7417057" cy="14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504" y="1302707"/>
            <a:ext cx="9682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</a:t>
            </a:r>
            <a:r>
              <a:rPr lang="en-US" sz="3200" b="1" u="sng" dirty="0" smtClean="0"/>
              <a:t>A Linked </a:t>
            </a:r>
            <a:r>
              <a:rPr lang="en-US" sz="3200" b="1" u="sng" dirty="0"/>
              <a:t>L</a:t>
            </a:r>
            <a:r>
              <a:rPr lang="en-US" sz="3200" b="1" u="sng" dirty="0" smtClean="0"/>
              <a:t>ist Node</a:t>
            </a:r>
          </a:p>
          <a:p>
            <a:endParaRPr lang="en-US" sz="3200" b="1" u="sng" dirty="0" smtClean="0"/>
          </a:p>
        </p:txBody>
      </p:sp>
      <p:pic>
        <p:nvPicPr>
          <p:cNvPr id="2050" name="Picture 2" descr="How to learn linked list faster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35546"/>
            <a:ext cx="4632157" cy="34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7712" y="1262657"/>
            <a:ext cx="96826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                                         </a:t>
            </a:r>
            <a:r>
              <a:rPr lang="en-US" smtClean="0"/>
              <a:t>  </a:t>
            </a:r>
            <a:r>
              <a:rPr lang="en-US" sz="3200" b="1" u="sng" smtClean="0"/>
              <a:t>Operations</a:t>
            </a:r>
            <a:endParaRPr lang="en-US" sz="32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Creation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Insertion at first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Insertion at middle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Insertion at 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Deletion at first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Deletion at middle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smtClean="0"/>
              <a:t>Deletion at end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80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1.Program </a:t>
            </a:r>
            <a:r>
              <a:rPr lang="en-US" smtClean="0"/>
              <a:t>to </a:t>
            </a:r>
            <a:r>
              <a:rPr lang="en-US" smtClean="0"/>
              <a:t>reverse a single linked list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</a:t>
            </a:r>
            <a:r>
              <a:rPr lang="en-US" smtClean="0"/>
              <a:t>: </a:t>
            </a:r>
            <a:r>
              <a:rPr lang="en-US" smtClean="0"/>
              <a:t>10 20 30 40 50</a:t>
            </a:r>
            <a:endParaRPr lang="en-US" dirty="0" smtClean="0"/>
          </a:p>
          <a:p>
            <a:r>
              <a:rPr lang="en-US" dirty="0" smtClean="0"/>
              <a:t>Sample Output</a:t>
            </a:r>
            <a:r>
              <a:rPr lang="en-US" smtClean="0"/>
              <a:t>: </a:t>
            </a:r>
            <a:r>
              <a:rPr lang="en-US" smtClean="0"/>
              <a:t>50 40 30 20 10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smtClean="0"/>
              <a:t>.Program </a:t>
            </a:r>
            <a:r>
              <a:rPr lang="en-US" smtClean="0"/>
              <a:t>to </a:t>
            </a:r>
            <a:r>
              <a:rPr lang="en-US" smtClean="0"/>
              <a:t>search for an element in the singly linked list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</a:t>
            </a:r>
            <a:r>
              <a:rPr lang="en-US" smtClean="0"/>
              <a:t>: </a:t>
            </a:r>
            <a:r>
              <a:rPr lang="en-US"/>
              <a:t>3</a:t>
            </a:r>
            <a:endParaRPr lang="en-US" dirty="0" smtClean="0"/>
          </a:p>
          <a:p>
            <a:r>
              <a:rPr lang="en-US" dirty="0" smtClean="0"/>
              <a:t>Sample Output</a:t>
            </a:r>
            <a:r>
              <a:rPr lang="en-US" smtClean="0"/>
              <a:t>: </a:t>
            </a:r>
            <a:r>
              <a:rPr lang="en-US" smtClean="0"/>
              <a:t>3 is present at 3</a:t>
            </a:r>
            <a:r>
              <a:rPr lang="en-US" baseline="30000" smtClean="0"/>
              <a:t>rd</a:t>
            </a:r>
            <a:r>
              <a:rPr lang="en-US" smtClean="0"/>
              <a:t> node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6610</TotalTime>
  <Words>136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Code Abhyaas Basics  --   06</vt:lpstr>
      <vt:lpstr>PowerPoint Presentation</vt:lpstr>
      <vt:lpstr>PowerPoint Presentation</vt:lpstr>
      <vt:lpstr>PowerPoint Presentation</vt:lpstr>
      <vt:lpstr>1.Program to reverse a single linked list.</vt:lpstr>
      <vt:lpstr>2.Program to search for an element in the singly linked list.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36</cp:revision>
  <dcterms:created xsi:type="dcterms:W3CDTF">2023-05-25T03:27:16Z</dcterms:created>
  <dcterms:modified xsi:type="dcterms:W3CDTF">2023-06-01T08:38:46Z</dcterms:modified>
</cp:coreProperties>
</file>