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5" r:id="rId3"/>
    <p:sldId id="263" r:id="rId4"/>
    <p:sldId id="266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32" y="2298031"/>
            <a:ext cx="8399631" cy="1118938"/>
          </a:xfrm>
        </p:spPr>
        <p:txBody>
          <a:bodyPr/>
          <a:lstStyle/>
          <a:p>
            <a:r>
              <a:rPr lang="en-US" sz="4800" b="1" dirty="0" smtClean="0"/>
              <a:t>Code </a:t>
            </a:r>
            <a:r>
              <a:rPr lang="en-US" sz="4800" b="1" dirty="0" err="1" smtClean="0"/>
              <a:t>Abhyaas</a:t>
            </a:r>
            <a:r>
              <a:rPr lang="en-US" sz="4800" b="1" dirty="0" smtClean="0"/>
              <a:t> </a:t>
            </a:r>
            <a:r>
              <a:rPr lang="en-US" sz="4800" b="1" smtClean="0"/>
              <a:t>Basics  </a:t>
            </a:r>
            <a:r>
              <a:rPr lang="en-US" sz="4800" b="1" smtClean="0"/>
              <a:t>--   07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6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1" y="116260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1.Program </a:t>
            </a:r>
            <a:r>
              <a:rPr lang="en-US" smtClean="0"/>
              <a:t>to </a:t>
            </a:r>
            <a:r>
              <a:rPr lang="en-US" smtClean="0"/>
              <a:t>remove duplicates from a sorted single linked list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</a:t>
            </a:r>
            <a:r>
              <a:rPr lang="en-US" smtClean="0"/>
              <a:t>: </a:t>
            </a:r>
            <a:r>
              <a:rPr lang="en-US" smtClean="0"/>
              <a:t>10 20 20 20 30 40 50 50</a:t>
            </a:r>
            <a:endParaRPr lang="en-US" dirty="0" smtClean="0"/>
          </a:p>
          <a:p>
            <a:r>
              <a:rPr lang="en-US" dirty="0" smtClean="0"/>
              <a:t>Sample Output</a:t>
            </a:r>
            <a:r>
              <a:rPr lang="en-US" smtClean="0"/>
              <a:t>: </a:t>
            </a:r>
            <a:r>
              <a:rPr lang="en-US" smtClean="0"/>
              <a:t>10 20 30 40 50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1" y="116260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smtClean="0"/>
              <a:t>.Program </a:t>
            </a:r>
            <a:r>
              <a:rPr lang="en-US" smtClean="0"/>
              <a:t>to </a:t>
            </a:r>
            <a:r>
              <a:rPr lang="en-US" smtClean="0"/>
              <a:t>reverse a single linked list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</a:t>
            </a:r>
            <a:r>
              <a:rPr lang="en-US" smtClean="0"/>
              <a:t>: </a:t>
            </a:r>
            <a:r>
              <a:rPr lang="en-US" smtClean="0"/>
              <a:t>10 20 30 40 50</a:t>
            </a:r>
            <a:endParaRPr lang="en-US" dirty="0" smtClean="0"/>
          </a:p>
          <a:p>
            <a:r>
              <a:rPr lang="en-US" dirty="0" smtClean="0"/>
              <a:t>Sample Output</a:t>
            </a:r>
            <a:r>
              <a:rPr lang="en-US" smtClean="0"/>
              <a:t>: </a:t>
            </a:r>
            <a:r>
              <a:rPr lang="en-US" smtClean="0"/>
              <a:t>50 40 30 20 10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179" y="251014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smtClean="0"/>
              <a:t>.Program </a:t>
            </a:r>
            <a:r>
              <a:rPr lang="en-US" smtClean="0"/>
              <a:t>to </a:t>
            </a:r>
            <a:r>
              <a:rPr lang="en-US" smtClean="0"/>
              <a:t>detect a loop in</a:t>
            </a:r>
            <a:r>
              <a:rPr lang="en-US" smtClean="0"/>
              <a:t> the single linked list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1" y="116260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smtClean="0"/>
              <a:t>.Program </a:t>
            </a:r>
            <a:r>
              <a:rPr lang="en-US" smtClean="0"/>
              <a:t>to </a:t>
            </a:r>
            <a:r>
              <a:rPr lang="en-US" smtClean="0"/>
              <a:t>search for an element in the singly linked list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</a:t>
            </a:r>
            <a:r>
              <a:rPr lang="en-US" smtClean="0"/>
              <a:t>: </a:t>
            </a:r>
            <a:r>
              <a:rPr lang="en-US"/>
              <a:t>3</a:t>
            </a:r>
            <a:endParaRPr lang="en-US" dirty="0" smtClean="0"/>
          </a:p>
          <a:p>
            <a:r>
              <a:rPr lang="en-US" dirty="0" smtClean="0"/>
              <a:t>Sample Output</a:t>
            </a:r>
            <a:r>
              <a:rPr lang="en-US" smtClean="0"/>
              <a:t>: </a:t>
            </a:r>
            <a:r>
              <a:rPr lang="en-US" smtClean="0"/>
              <a:t>3 is present at 3</a:t>
            </a:r>
            <a:r>
              <a:rPr lang="en-US" baseline="30000" smtClean="0"/>
              <a:t>rd</a:t>
            </a:r>
            <a:r>
              <a:rPr lang="en-US" smtClean="0"/>
              <a:t> node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3" y="1004428"/>
            <a:ext cx="7200277" cy="49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791</TotalTime>
  <Words>96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Code Abhyaas Basics  --   07</vt:lpstr>
      <vt:lpstr>1.Program to remove duplicates from a sorted single linked list.</vt:lpstr>
      <vt:lpstr>2.Program to reverse a single linked list.</vt:lpstr>
      <vt:lpstr>3.Program to detect a loop in the single linked list.</vt:lpstr>
      <vt:lpstr>4.Program to search for an element in the singly linked list.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Abyas   --   01</dc:title>
  <dc:creator>Microsoft account</dc:creator>
  <cp:lastModifiedBy>Microsoft account</cp:lastModifiedBy>
  <cp:revision>21</cp:revision>
  <dcterms:created xsi:type="dcterms:W3CDTF">2023-05-25T03:27:16Z</dcterms:created>
  <dcterms:modified xsi:type="dcterms:W3CDTF">2023-06-02T09:22:46Z</dcterms:modified>
</cp:coreProperties>
</file>