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DE2B-0EDF-3B18-2FDA-E0379CFD4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LEARN ONLINE TRAINING WEBSITE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C7058-D684-F728-FFA3-C7D43DBC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975" y="4777379"/>
            <a:ext cx="2519638" cy="112628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By </a:t>
            </a:r>
          </a:p>
          <a:p>
            <a:pPr algn="ctr"/>
            <a:r>
              <a:rPr lang="en-US" sz="2400" dirty="0"/>
              <a:t>Deepthi Nayak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807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38D7-2BA9-F804-9C37-92CCD808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E4C8-5FC7-AD45-D588-20818BF3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 Learning or E-learning fulfils the thirst of knowledge and offers online content that can be delivered for the learner at anywhere, anytime and any age through a wide range of e-learning solution while compared with traditional learning system.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also provides the rapid access to specific knowledge and information.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744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62C4-A858-ED04-98AB-F41770FE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3B01-9429-6EBA-83E6-6EC0E270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Student Interface</a:t>
            </a:r>
          </a:p>
          <a:p>
            <a:r>
              <a:rPr lang="en-US" sz="4000" dirty="0"/>
              <a:t>Instructor Interface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4953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1CBB-E263-F0B5-CACD-6E9D72A3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AB60-944A-C818-98A3-E351107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the Student interface, it enables the user to access the online course.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When 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 opens the website, it prompts to a login screen and if the user provides valid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</a:t>
            </a:r>
            <a:r>
              <a:rPr lang="en-US" sz="2400" spc="2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name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400" spc="2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password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2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website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will</a:t>
            </a:r>
            <a:r>
              <a:rPr lang="en-US" sz="2400" spc="2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open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400" spc="2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Dashboard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screen.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</a:t>
            </a:r>
            <a:r>
              <a:rPr lang="en-US" sz="2400" spc="2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22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</a:t>
            </a:r>
            <a:r>
              <a:rPr lang="en-US" sz="2400" spc="-2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does</a:t>
            </a:r>
            <a:r>
              <a:rPr lang="en-US" sz="2400" spc="16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have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account,</a:t>
            </a:r>
            <a:r>
              <a:rPr lang="en-US" sz="2400" spc="2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then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</a:t>
            </a:r>
            <a:r>
              <a:rPr lang="en-US" sz="2400" spc="16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register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new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account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</a:t>
            </a:r>
            <a:r>
              <a:rPr lang="en-US" sz="2400" spc="17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-2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forgot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password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there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chance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create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new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password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using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OTP which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sent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user’s</a:t>
            </a:r>
            <a:r>
              <a:rPr lang="en-US" sz="2400" spc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email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account.</a:t>
            </a:r>
            <a:endParaRPr lang="en-IN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A5E9-030E-0747-5CE1-68AE40A4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4439-BCDD-0A1B-65B5-CCF7FAE0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login or registration procedure follows same as in the student interface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Instructor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interface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enables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instructor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manage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course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videos,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upload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quizzes,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track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student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course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involvement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statistics,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solve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students’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doubts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regarding</a:t>
            </a:r>
            <a:r>
              <a:rPr lang="en-US" sz="2800" spc="3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3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course.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53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287CC8-16E1-6027-406B-B40A55090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4" y="179730"/>
            <a:ext cx="10283687" cy="6666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39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1571-3D0C-B8A9-253F-589DD2D9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3F48-F396-F037-2028-1716B222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this project covers the registration of students' personal information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ssign tutorial classes to each student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etting a unique password for confidentiality of personal information such as login menu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limitation of this project is the unavailability of Real-time video chatting. 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16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5366-AADD-5365-D24F-48E83CE1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WITH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07E6-DD6F-F192-1FFE-9FBB40D3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322" y="1338469"/>
            <a:ext cx="9543290" cy="4426979"/>
          </a:xfrm>
        </p:spPr>
        <p:txBody>
          <a:bodyPr>
            <a:noAutofit/>
          </a:bodyPr>
          <a:lstStyle/>
          <a:p>
            <a:pPr marL="342900" marR="67945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system at Zanzibar University is that lectures download references for students or for lecturing.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794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submit assignment to lectures through hard copies or personal emails.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794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only get help from lectures if the lectures are in they’re office.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794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lectures to a course have to get materials on their own.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794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are required to physical be in the classroom in order to gain knowledge thereby sacrificing all other responsibilities.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794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are unable to share resources effectively and hold group discussions that are monitored or supervised by lectures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835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F712-751E-F68A-5104-CAC8C54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25B1-B3F3-8595-6987-E0AF70AC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6794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Lectures to upload assignments and resources for their units.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794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to download the resources and upload assignments.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794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an easy-to-use way to manage course websites that include schedule information, announcements, as well as course discussions.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4439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395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Bodoni MT Black</vt:lpstr>
      <vt:lpstr>Calibri</vt:lpstr>
      <vt:lpstr>Cambria</vt:lpstr>
      <vt:lpstr>Century Gothic</vt:lpstr>
      <vt:lpstr>Symbol</vt:lpstr>
      <vt:lpstr>Times New Roman</vt:lpstr>
      <vt:lpstr>Wingdings 3</vt:lpstr>
      <vt:lpstr>Wisp</vt:lpstr>
      <vt:lpstr>VIRTUAL LEARN ONLINE TRAINING WEBSITE </vt:lpstr>
      <vt:lpstr>PowerPoint Presentation</vt:lpstr>
      <vt:lpstr>MODULES</vt:lpstr>
      <vt:lpstr>STUDENT INTERFACE</vt:lpstr>
      <vt:lpstr>INSTRUCTOR INTERFACE</vt:lpstr>
      <vt:lpstr>PowerPoint Presentation</vt:lpstr>
      <vt:lpstr>SCOPE OF THE PROJECT</vt:lpstr>
      <vt:lpstr>EXISTING SYSTEM WITH LIMITATIONS</vt:lpstr>
      <vt:lpstr>FUTURE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LEARN ONLINE TRAINING WEBSITE </dc:title>
  <dc:creator>Nayak</dc:creator>
  <cp:lastModifiedBy>Nayak</cp:lastModifiedBy>
  <cp:revision>8</cp:revision>
  <dcterms:created xsi:type="dcterms:W3CDTF">2022-06-19T18:53:50Z</dcterms:created>
  <dcterms:modified xsi:type="dcterms:W3CDTF">2022-06-20T05:11:19Z</dcterms:modified>
</cp:coreProperties>
</file>