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raj K Shettigar 4NM18EC060" userId="5296c6c41d4c6202" providerId="LiveId" clId="{CF8E065B-8E55-4550-9B2D-35841C9DE961}"/>
    <pc:docChg chg="undo custSel addSld delSld modSld">
      <pc:chgData name="Hemraj K Shettigar 4NM18EC060" userId="5296c6c41d4c6202" providerId="LiveId" clId="{CF8E065B-8E55-4550-9B2D-35841C9DE961}" dt="2022-06-02T09:11:38.256" v="898" actId="20577"/>
      <pc:docMkLst>
        <pc:docMk/>
      </pc:docMkLst>
      <pc:sldChg chg="modSp mod">
        <pc:chgData name="Hemraj K Shettigar 4NM18EC060" userId="5296c6c41d4c6202" providerId="LiveId" clId="{CF8E065B-8E55-4550-9B2D-35841C9DE961}" dt="2022-06-02T06:18:26.276" v="16" actId="2711"/>
        <pc:sldMkLst>
          <pc:docMk/>
          <pc:sldMk cId="306700942" sldId="256"/>
        </pc:sldMkLst>
        <pc:spChg chg="mod">
          <ac:chgData name="Hemraj K Shettigar 4NM18EC060" userId="5296c6c41d4c6202" providerId="LiveId" clId="{CF8E065B-8E55-4550-9B2D-35841C9DE961}" dt="2022-06-02T06:18:26.276" v="16" actId="2711"/>
          <ac:spMkLst>
            <pc:docMk/>
            <pc:sldMk cId="306700942" sldId="256"/>
            <ac:spMk id="2" creationId="{1129B41E-FC51-4047-9C2D-7FA6782DAFEB}"/>
          </ac:spMkLst>
        </pc:spChg>
      </pc:sldChg>
      <pc:sldChg chg="add del">
        <pc:chgData name="Hemraj K Shettigar 4NM18EC060" userId="5296c6c41d4c6202" providerId="LiveId" clId="{CF8E065B-8E55-4550-9B2D-35841C9DE961}" dt="2022-06-02T06:17:51.271" v="13" actId="2696"/>
        <pc:sldMkLst>
          <pc:docMk/>
          <pc:sldMk cId="2394598200" sldId="257"/>
        </pc:sldMkLst>
      </pc:sldChg>
      <pc:sldChg chg="addSp delSp modSp new mod modClrScheme chgLayout">
        <pc:chgData name="Hemraj K Shettigar 4NM18EC060" userId="5296c6c41d4c6202" providerId="LiveId" clId="{CF8E065B-8E55-4550-9B2D-35841C9DE961}" dt="2022-06-02T06:22:21.545" v="59" actId="931"/>
        <pc:sldMkLst>
          <pc:docMk/>
          <pc:sldMk cId="3311710228" sldId="257"/>
        </pc:sldMkLst>
        <pc:spChg chg="del mod ord">
          <ac:chgData name="Hemraj K Shettigar 4NM18EC060" userId="5296c6c41d4c6202" providerId="LiveId" clId="{CF8E065B-8E55-4550-9B2D-35841C9DE961}" dt="2022-06-02T06:18:49.303" v="18" actId="700"/>
          <ac:spMkLst>
            <pc:docMk/>
            <pc:sldMk cId="3311710228" sldId="257"/>
            <ac:spMk id="2" creationId="{B645B8B3-E10A-3DA8-7808-3FE0C8A9CAC1}"/>
          </ac:spMkLst>
        </pc:spChg>
        <pc:spChg chg="del mod ord">
          <ac:chgData name="Hemraj K Shettigar 4NM18EC060" userId="5296c6c41d4c6202" providerId="LiveId" clId="{CF8E065B-8E55-4550-9B2D-35841C9DE961}" dt="2022-06-02T06:18:49.303" v="18" actId="700"/>
          <ac:spMkLst>
            <pc:docMk/>
            <pc:sldMk cId="3311710228" sldId="257"/>
            <ac:spMk id="3" creationId="{C9C727FC-CDB0-97F7-13BB-96789CA940CB}"/>
          </ac:spMkLst>
        </pc:spChg>
        <pc:spChg chg="mod ord">
          <ac:chgData name="Hemraj K Shettigar 4NM18EC060" userId="5296c6c41d4c6202" providerId="LiveId" clId="{CF8E065B-8E55-4550-9B2D-35841C9DE961}" dt="2022-06-02T06:18:49.303" v="18" actId="700"/>
          <ac:spMkLst>
            <pc:docMk/>
            <pc:sldMk cId="3311710228" sldId="257"/>
            <ac:spMk id="4" creationId="{14232230-AD46-76E5-FE29-95013A5C326F}"/>
          </ac:spMkLst>
        </pc:spChg>
        <pc:spChg chg="add mod ord">
          <ac:chgData name="Hemraj K Shettigar 4NM18EC060" userId="5296c6c41d4c6202" providerId="LiveId" clId="{CF8E065B-8E55-4550-9B2D-35841C9DE961}" dt="2022-06-02T06:18:59.278" v="32" actId="20577"/>
          <ac:spMkLst>
            <pc:docMk/>
            <pc:sldMk cId="3311710228" sldId="257"/>
            <ac:spMk id="5" creationId="{67DCEE3D-27B4-5368-E6D0-0977BE01BA8D}"/>
          </ac:spMkLst>
        </pc:spChg>
        <pc:spChg chg="add mod ord">
          <ac:chgData name="Hemraj K Shettigar 4NM18EC060" userId="5296c6c41d4c6202" providerId="LiveId" clId="{CF8E065B-8E55-4550-9B2D-35841C9DE961}" dt="2022-06-02T06:19:41.266" v="56" actId="20577"/>
          <ac:spMkLst>
            <pc:docMk/>
            <pc:sldMk cId="3311710228" sldId="257"/>
            <ac:spMk id="6" creationId="{CBA4BC72-06A7-147C-55AD-20ED6D3FABB7}"/>
          </ac:spMkLst>
        </pc:spChg>
        <pc:spChg chg="add del mod ord">
          <ac:chgData name="Hemraj K Shettigar 4NM18EC060" userId="5296c6c41d4c6202" providerId="LiveId" clId="{CF8E065B-8E55-4550-9B2D-35841C9DE961}" dt="2022-06-02T06:19:16.428" v="33" actId="478"/>
          <ac:spMkLst>
            <pc:docMk/>
            <pc:sldMk cId="3311710228" sldId="257"/>
            <ac:spMk id="7" creationId="{47340ED4-0E6A-0625-D4A4-FAD323AEEB69}"/>
          </ac:spMkLst>
        </pc:spChg>
        <pc:spChg chg="add del mod ord">
          <ac:chgData name="Hemraj K Shettigar 4NM18EC060" userId="5296c6c41d4c6202" providerId="LiveId" clId="{CF8E065B-8E55-4550-9B2D-35841C9DE961}" dt="2022-06-02T06:19:21.791" v="36" actId="478"/>
          <ac:spMkLst>
            <pc:docMk/>
            <pc:sldMk cId="3311710228" sldId="257"/>
            <ac:spMk id="8" creationId="{C0BB562B-D4F3-D3F4-0929-9C5C4DD52A7C}"/>
          </ac:spMkLst>
        </pc:spChg>
        <pc:spChg chg="add del mod ord">
          <ac:chgData name="Hemraj K Shettigar 4NM18EC060" userId="5296c6c41d4c6202" providerId="LiveId" clId="{CF8E065B-8E55-4550-9B2D-35841C9DE961}" dt="2022-06-02T06:19:25.124" v="38" actId="478"/>
          <ac:spMkLst>
            <pc:docMk/>
            <pc:sldMk cId="3311710228" sldId="257"/>
            <ac:spMk id="9" creationId="{21CD2336-6C71-827B-FB70-3404202F13C9}"/>
          </ac:spMkLst>
        </pc:spChg>
        <pc:spChg chg="add del mod ord">
          <ac:chgData name="Hemraj K Shettigar 4NM18EC060" userId="5296c6c41d4c6202" providerId="LiveId" clId="{CF8E065B-8E55-4550-9B2D-35841C9DE961}" dt="2022-06-02T06:19:27.662" v="40" actId="478"/>
          <ac:spMkLst>
            <pc:docMk/>
            <pc:sldMk cId="3311710228" sldId="257"/>
            <ac:spMk id="10" creationId="{D164DFBD-F921-06B0-3D70-ABD87FA68C6A}"/>
          </ac:spMkLst>
        </pc:spChg>
        <pc:spChg chg="add del mod ord">
          <ac:chgData name="Hemraj K Shettigar 4NM18EC060" userId="5296c6c41d4c6202" providerId="LiveId" clId="{CF8E065B-8E55-4550-9B2D-35841C9DE961}" dt="2022-06-02T06:22:21.545" v="59" actId="931"/>
          <ac:spMkLst>
            <pc:docMk/>
            <pc:sldMk cId="3311710228" sldId="257"/>
            <ac:spMk id="11" creationId="{3872823C-170B-E76C-FBC6-92F82269A5FB}"/>
          </ac:spMkLst>
        </pc:spChg>
        <pc:spChg chg="add del mod ord">
          <ac:chgData name="Hemraj K Shettigar 4NM18EC060" userId="5296c6c41d4c6202" providerId="LiveId" clId="{CF8E065B-8E55-4550-9B2D-35841C9DE961}" dt="2022-06-02T06:19:18.062" v="34" actId="478"/>
          <ac:spMkLst>
            <pc:docMk/>
            <pc:sldMk cId="3311710228" sldId="257"/>
            <ac:spMk id="12" creationId="{21B12D92-99B3-029F-BB4A-344CF2E36179}"/>
          </ac:spMkLst>
        </pc:spChg>
        <pc:spChg chg="add del mod ord">
          <ac:chgData name="Hemraj K Shettigar 4NM18EC060" userId="5296c6c41d4c6202" providerId="LiveId" clId="{CF8E065B-8E55-4550-9B2D-35841C9DE961}" dt="2022-06-02T06:19:19.950" v="35" actId="478"/>
          <ac:spMkLst>
            <pc:docMk/>
            <pc:sldMk cId="3311710228" sldId="257"/>
            <ac:spMk id="13" creationId="{0BE9390F-53AF-B482-63C2-953EA5BA8D62}"/>
          </ac:spMkLst>
        </pc:spChg>
        <pc:spChg chg="add del mod ord">
          <ac:chgData name="Hemraj K Shettigar 4NM18EC060" userId="5296c6c41d4c6202" providerId="LiveId" clId="{CF8E065B-8E55-4550-9B2D-35841C9DE961}" dt="2022-06-02T06:19:23.069" v="37" actId="478"/>
          <ac:spMkLst>
            <pc:docMk/>
            <pc:sldMk cId="3311710228" sldId="257"/>
            <ac:spMk id="14" creationId="{8973BD98-4D73-1C05-2A25-F2DA3355C144}"/>
          </ac:spMkLst>
        </pc:spChg>
        <pc:spChg chg="add del mod ord">
          <ac:chgData name="Hemraj K Shettigar 4NM18EC060" userId="5296c6c41d4c6202" providerId="LiveId" clId="{CF8E065B-8E55-4550-9B2D-35841C9DE961}" dt="2022-06-02T06:19:26.560" v="39" actId="478"/>
          <ac:spMkLst>
            <pc:docMk/>
            <pc:sldMk cId="3311710228" sldId="257"/>
            <ac:spMk id="15" creationId="{A0D26ED4-5B50-BB5D-33CE-D63551BBDF37}"/>
          </ac:spMkLst>
        </pc:spChg>
        <pc:picChg chg="add del mod">
          <ac:chgData name="Hemraj K Shettigar 4NM18EC060" userId="5296c6c41d4c6202" providerId="LiveId" clId="{CF8E065B-8E55-4550-9B2D-35841C9DE961}" dt="2022-06-02T06:21:15.599" v="58" actId="931"/>
          <ac:picMkLst>
            <pc:docMk/>
            <pc:sldMk cId="3311710228" sldId="257"/>
            <ac:picMk id="17" creationId="{506B07F2-F64B-59D5-1229-C138D7182C28}"/>
          </ac:picMkLst>
        </pc:picChg>
        <pc:picChg chg="add mod">
          <ac:chgData name="Hemraj K Shettigar 4NM18EC060" userId="5296c6c41d4c6202" providerId="LiveId" clId="{CF8E065B-8E55-4550-9B2D-35841C9DE961}" dt="2022-06-02T06:22:21.545" v="59" actId="931"/>
          <ac:picMkLst>
            <pc:docMk/>
            <pc:sldMk cId="3311710228" sldId="257"/>
            <ac:picMk id="19" creationId="{B17D5883-CC48-240A-E7F2-1F84F19A035C}"/>
          </ac:picMkLst>
        </pc:picChg>
      </pc:sldChg>
      <pc:sldChg chg="addSp delSp modSp new mod modClrScheme chgLayout">
        <pc:chgData name="Hemraj K Shettigar 4NM18EC060" userId="5296c6c41d4c6202" providerId="LiveId" clId="{CF8E065B-8E55-4550-9B2D-35841C9DE961}" dt="2022-06-02T09:11:38.256" v="898" actId="20577"/>
        <pc:sldMkLst>
          <pc:docMk/>
          <pc:sldMk cId="2141521438" sldId="258"/>
        </pc:sldMkLst>
        <pc:spChg chg="del mod ord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2" creationId="{02467836-4C34-0361-DE2D-2E99843160BD}"/>
          </ac:spMkLst>
        </pc:spChg>
        <pc:spChg chg="del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3" creationId="{2F684084-4874-BBF5-D8A1-CC31194DA178}"/>
          </ac:spMkLst>
        </pc:spChg>
        <pc:spChg chg="del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4" creationId="{5C0EA4A0-87D9-49D0-4F24-FBCAB8555683}"/>
          </ac:spMkLst>
        </pc:spChg>
        <pc:spChg chg="del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5" creationId="{57D4E7D7-29A3-33C2-8B1C-65EBB6312A3A}"/>
          </ac:spMkLst>
        </pc:spChg>
        <pc:spChg chg="del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6" creationId="{FDB4168F-C72B-156A-66A9-6096F15B9E7D}"/>
          </ac:spMkLst>
        </pc:spChg>
        <pc:spChg chg="del mod ord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7" creationId="{3F9EB397-5AB4-72F4-210D-F4A70E5D1AC9}"/>
          </ac:spMkLst>
        </pc:spChg>
        <pc:spChg chg="mod ord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8" creationId="{A4549DE5-B47F-651A-26D3-7BF408C7280B}"/>
          </ac:spMkLst>
        </pc:spChg>
        <pc:spChg chg="del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9" creationId="{83754A3A-D93E-3557-AE58-EA1E50E5DF36}"/>
          </ac:spMkLst>
        </pc:spChg>
        <pc:spChg chg="del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10" creationId="{D52E62CF-ED91-757E-78F5-DE819F5C47D2}"/>
          </ac:spMkLst>
        </pc:spChg>
        <pc:spChg chg="del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11" creationId="{7D971B8C-E7D2-1B8D-9582-C53C0266850D}"/>
          </ac:spMkLst>
        </pc:spChg>
        <pc:spChg chg="del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12" creationId="{D2EA0541-7F75-DF67-62A8-CEBD460C973E}"/>
          </ac:spMkLst>
        </pc:spChg>
        <pc:spChg chg="del">
          <ac:chgData name="Hemraj K Shettigar 4NM18EC060" userId="5296c6c41d4c6202" providerId="LiveId" clId="{CF8E065B-8E55-4550-9B2D-35841C9DE961}" dt="2022-06-02T06:22:46.619" v="61" actId="700"/>
          <ac:spMkLst>
            <pc:docMk/>
            <pc:sldMk cId="2141521438" sldId="258"/>
            <ac:spMk id="13" creationId="{CB324E46-CD41-F444-B378-A6AD95E0CDBE}"/>
          </ac:spMkLst>
        </pc:spChg>
        <pc:spChg chg="add mod ord">
          <ac:chgData name="Hemraj K Shettigar 4NM18EC060" userId="5296c6c41d4c6202" providerId="LiveId" clId="{CF8E065B-8E55-4550-9B2D-35841C9DE961}" dt="2022-06-02T09:10:47.190" v="883" actId="20577"/>
          <ac:spMkLst>
            <pc:docMk/>
            <pc:sldMk cId="2141521438" sldId="258"/>
            <ac:spMk id="14" creationId="{E5ED6E23-7CA6-D543-7310-4DF4492F9B9B}"/>
          </ac:spMkLst>
        </pc:spChg>
        <pc:spChg chg="add del mod ord">
          <ac:chgData name="Hemraj K Shettigar 4NM18EC060" userId="5296c6c41d4c6202" providerId="LiveId" clId="{CF8E065B-8E55-4550-9B2D-35841C9DE961}" dt="2022-06-02T06:23:55.475" v="74" actId="3680"/>
          <ac:spMkLst>
            <pc:docMk/>
            <pc:sldMk cId="2141521438" sldId="258"/>
            <ac:spMk id="15" creationId="{E833B2B4-CA29-0145-14E7-590CB5F3EC00}"/>
          </ac:spMkLst>
        </pc:spChg>
        <pc:graphicFrameChg chg="add mod ord modGraphic">
          <ac:chgData name="Hemraj K Shettigar 4NM18EC060" userId="5296c6c41d4c6202" providerId="LiveId" clId="{CF8E065B-8E55-4550-9B2D-35841C9DE961}" dt="2022-06-02T09:11:38.256" v="898" actId="20577"/>
          <ac:graphicFrameMkLst>
            <pc:docMk/>
            <pc:sldMk cId="2141521438" sldId="258"/>
            <ac:graphicFrameMk id="16" creationId="{20DE4724-9237-6827-8E0B-58CBE9653779}"/>
          </ac:graphicFrameMkLst>
        </pc:graphicFrameChg>
      </pc:sldChg>
      <pc:sldChg chg="del">
        <pc:chgData name="Hemraj K Shettigar 4NM18EC060" userId="5296c6c41d4c6202" providerId="LiveId" clId="{CF8E065B-8E55-4550-9B2D-35841C9DE961}" dt="2022-06-02T06:17:27.989" v="8" actId="47"/>
        <pc:sldMkLst>
          <pc:docMk/>
          <pc:sldMk cId="3628637217" sldId="262"/>
        </pc:sldMkLst>
      </pc:sldChg>
      <pc:sldChg chg="del">
        <pc:chgData name="Hemraj K Shettigar 4NM18EC060" userId="5296c6c41d4c6202" providerId="LiveId" clId="{CF8E065B-8E55-4550-9B2D-35841C9DE961}" dt="2022-06-02T06:17:28.342" v="10" actId="47"/>
        <pc:sldMkLst>
          <pc:docMk/>
          <pc:sldMk cId="4049523675" sldId="264"/>
        </pc:sldMkLst>
      </pc:sldChg>
      <pc:sldChg chg="del">
        <pc:chgData name="Hemraj K Shettigar 4NM18EC060" userId="5296c6c41d4c6202" providerId="LiveId" clId="{CF8E065B-8E55-4550-9B2D-35841C9DE961}" dt="2022-06-02T06:17:27.623" v="6" actId="47"/>
        <pc:sldMkLst>
          <pc:docMk/>
          <pc:sldMk cId="3162439051" sldId="265"/>
        </pc:sldMkLst>
      </pc:sldChg>
      <pc:sldChg chg="del">
        <pc:chgData name="Hemraj K Shettigar 4NM18EC060" userId="5296c6c41d4c6202" providerId="LiveId" clId="{CF8E065B-8E55-4550-9B2D-35841C9DE961}" dt="2022-06-02T06:17:27.240" v="4" actId="47"/>
        <pc:sldMkLst>
          <pc:docMk/>
          <pc:sldMk cId="944875080" sldId="267"/>
        </pc:sldMkLst>
      </pc:sldChg>
      <pc:sldChg chg="del">
        <pc:chgData name="Hemraj K Shettigar 4NM18EC060" userId="5296c6c41d4c6202" providerId="LiveId" clId="{CF8E065B-8E55-4550-9B2D-35841C9DE961}" dt="2022-06-02T06:17:26.697" v="3" actId="47"/>
        <pc:sldMkLst>
          <pc:docMk/>
          <pc:sldMk cId="2321051326" sldId="268"/>
        </pc:sldMkLst>
      </pc:sldChg>
      <pc:sldChg chg="addSp delSp modSp del mod">
        <pc:chgData name="Hemraj K Shettigar 4NM18EC060" userId="5296c6c41d4c6202" providerId="LiveId" clId="{CF8E065B-8E55-4550-9B2D-35841C9DE961}" dt="2022-06-02T06:17:27.497" v="5" actId="47"/>
        <pc:sldMkLst>
          <pc:docMk/>
          <pc:sldMk cId="2710768665" sldId="270"/>
        </pc:sldMkLst>
        <pc:spChg chg="del">
          <ac:chgData name="Hemraj K Shettigar 4NM18EC060" userId="5296c6c41d4c6202" providerId="LiveId" clId="{CF8E065B-8E55-4550-9B2D-35841C9DE961}" dt="2022-06-02T06:17:10.409" v="1" actId="478"/>
          <ac:spMkLst>
            <pc:docMk/>
            <pc:sldMk cId="2710768665" sldId="270"/>
            <ac:spMk id="4" creationId="{C54F589A-CEC8-4207-8D7B-43220A840A6C}"/>
          </ac:spMkLst>
        </pc:spChg>
        <pc:spChg chg="del">
          <ac:chgData name="Hemraj K Shettigar 4NM18EC060" userId="5296c6c41d4c6202" providerId="LiveId" clId="{CF8E065B-8E55-4550-9B2D-35841C9DE961}" dt="2022-06-02T06:17:06.541" v="0" actId="478"/>
          <ac:spMkLst>
            <pc:docMk/>
            <pc:sldMk cId="2710768665" sldId="270"/>
            <ac:spMk id="6" creationId="{71EA63EB-C2C5-4671-AE38-4464037BE2F9}"/>
          </ac:spMkLst>
        </pc:spChg>
        <pc:spChg chg="add del mod">
          <ac:chgData name="Hemraj K Shettigar 4NM18EC060" userId="5296c6c41d4c6202" providerId="LiveId" clId="{CF8E065B-8E55-4550-9B2D-35841C9DE961}" dt="2022-06-02T06:17:10.409" v="1" actId="478"/>
          <ac:spMkLst>
            <pc:docMk/>
            <pc:sldMk cId="2710768665" sldId="270"/>
            <ac:spMk id="7" creationId="{C09C87A3-9016-DE35-911C-EF4634B84AFA}"/>
          </ac:spMkLst>
        </pc:spChg>
        <pc:spChg chg="add del mod">
          <ac:chgData name="Hemraj K Shettigar 4NM18EC060" userId="5296c6c41d4c6202" providerId="LiveId" clId="{CF8E065B-8E55-4550-9B2D-35841C9DE961}" dt="2022-06-02T06:17:10.409" v="1" actId="478"/>
          <ac:spMkLst>
            <pc:docMk/>
            <pc:sldMk cId="2710768665" sldId="270"/>
            <ac:spMk id="9" creationId="{602A6DFD-3494-C89A-CB79-6433309DEBAD}"/>
          </ac:spMkLst>
        </pc:spChg>
        <pc:spChg chg="add del mod">
          <ac:chgData name="Hemraj K Shettigar 4NM18EC060" userId="5296c6c41d4c6202" providerId="LiveId" clId="{CF8E065B-8E55-4550-9B2D-35841C9DE961}" dt="2022-06-02T06:17:10.409" v="1" actId="478"/>
          <ac:spMkLst>
            <pc:docMk/>
            <pc:sldMk cId="2710768665" sldId="270"/>
            <ac:spMk id="11" creationId="{97557A77-FD30-4651-75E5-382EE592AB86}"/>
          </ac:spMkLst>
        </pc:spChg>
        <pc:spChg chg="add del mod">
          <ac:chgData name="Hemraj K Shettigar 4NM18EC060" userId="5296c6c41d4c6202" providerId="LiveId" clId="{CF8E065B-8E55-4550-9B2D-35841C9DE961}" dt="2022-06-02T06:17:15.141" v="2" actId="478"/>
          <ac:spMkLst>
            <pc:docMk/>
            <pc:sldMk cId="2710768665" sldId="270"/>
            <ac:spMk id="15" creationId="{C7E6253D-DC73-D100-639A-6387980B31EE}"/>
          </ac:spMkLst>
        </pc:spChg>
        <pc:picChg chg="del">
          <ac:chgData name="Hemraj K Shettigar 4NM18EC060" userId="5296c6c41d4c6202" providerId="LiveId" clId="{CF8E065B-8E55-4550-9B2D-35841C9DE961}" dt="2022-06-02T06:17:06.541" v="0" actId="478"/>
          <ac:picMkLst>
            <pc:docMk/>
            <pc:sldMk cId="2710768665" sldId="270"/>
            <ac:picMk id="12" creationId="{F789BF61-D242-4C97-BB4D-41ABE8AA48E8}"/>
          </ac:picMkLst>
        </pc:picChg>
        <pc:picChg chg="del">
          <ac:chgData name="Hemraj K Shettigar 4NM18EC060" userId="5296c6c41d4c6202" providerId="LiveId" clId="{CF8E065B-8E55-4550-9B2D-35841C9DE961}" dt="2022-06-02T06:17:06.541" v="0" actId="478"/>
          <ac:picMkLst>
            <pc:docMk/>
            <pc:sldMk cId="2710768665" sldId="270"/>
            <ac:picMk id="14" creationId="{19E134B0-C7E0-44A0-BADA-93C2019D09FB}"/>
          </ac:picMkLst>
        </pc:picChg>
      </pc:sldChg>
      <pc:sldChg chg="del">
        <pc:chgData name="Hemraj K Shettigar 4NM18EC060" userId="5296c6c41d4c6202" providerId="LiveId" clId="{CF8E065B-8E55-4550-9B2D-35841C9DE961}" dt="2022-06-02T06:17:27.815" v="7" actId="47"/>
        <pc:sldMkLst>
          <pc:docMk/>
          <pc:sldMk cId="3663049606" sldId="271"/>
        </pc:sldMkLst>
      </pc:sldChg>
      <pc:sldChg chg="del">
        <pc:chgData name="Hemraj K Shettigar 4NM18EC060" userId="5296c6c41d4c6202" providerId="LiveId" clId="{CF8E065B-8E55-4550-9B2D-35841C9DE961}" dt="2022-06-02T06:17:28.142" v="9" actId="47"/>
        <pc:sldMkLst>
          <pc:docMk/>
          <pc:sldMk cId="1486305253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6/3/2022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6/3/2022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VIRTUAL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FRONTEND-REACTJS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A4BC72-06A7-147C-55AD-20ED6D3FA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DCEE3D-27B4-5368-E6D0-0977BE01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2230-AD46-76E5-FE29-95013A5C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17D5883-CC48-240A-E7F2-1F84F19A035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7308" r="73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171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5ED6E23-7CA6-D543-7310-4DF4492F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– Instructor Interface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0DE4724-9237-6827-8E0B-58CBE9653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770477"/>
              </p:ext>
            </p:extLst>
          </p:nvPr>
        </p:nvGraphicFramePr>
        <p:xfrm>
          <a:off x="508000" y="2400301"/>
          <a:ext cx="11176000" cy="344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498777764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762759239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72203601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1267859452"/>
                    </a:ext>
                  </a:extLst>
                </a:gridCol>
              </a:tblGrid>
              <a:tr h="352857">
                <a:tc>
                  <a:txBody>
                    <a:bodyPr/>
                    <a:lstStyle/>
                    <a:p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2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Username and passwords are validated and response is received from the server side whether the credentials are valid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54611"/>
                  </a:ext>
                </a:extLst>
              </a:tr>
              <a:tr h="617500">
                <a:tc>
                  <a:txBody>
                    <a:bodyPr/>
                    <a:lstStyle/>
                    <a:p>
                      <a:r>
                        <a:rPr lang="en-US" b="0" u="none" dirty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dirty="0"/>
                        <a:t>Email ID sent to backend and 4 digit OTP is sent to users mail Id </a:t>
                      </a:r>
                      <a:r>
                        <a:rPr lang="en-US" b="0" i="0" u="none"/>
                        <a:t>from backend </a:t>
                      </a:r>
                      <a:r>
                        <a:rPr lang="en-US" b="0" i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6988"/>
                  </a:ext>
                </a:extLst>
              </a:tr>
              <a:tr h="229362">
                <a:tc>
                  <a:txBody>
                    <a:bodyPr/>
                    <a:lstStyle/>
                    <a:p>
                      <a:r>
                        <a:rPr lang="en-US" b="0" i="0" u="none" dirty="0"/>
                        <a:t>OTP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dirty="0"/>
                        <a:t>POST</a:t>
                      </a:r>
                      <a:endParaRPr lang="en-US" b="1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dirty="0"/>
                        <a:t>OTP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dirty="0"/>
                        <a:t>OTP is verified and response is received Whether the OTP is valid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35396"/>
                  </a:ext>
                </a:extLst>
              </a:tr>
              <a:tr h="610460">
                <a:tc>
                  <a:txBody>
                    <a:bodyPr/>
                    <a:lstStyle/>
                    <a:p>
                      <a:r>
                        <a:rPr lang="en-US" b="0" i="0" u="none" dirty="0"/>
                        <a:t>New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dirty="0"/>
                        <a:t>PATCH</a:t>
                      </a:r>
                      <a:endParaRPr lang="en-US" b="1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dirty="0"/>
                        <a:t>The password is updated in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81080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549DE5-B47F-651A-26D3-7BF408C7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52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A3D3-60E7-B24C-5A9E-D774FCE0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Screen – Student Interface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AA1EDD-A71F-E7E7-BD3A-A7BEE94AD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979506"/>
              </p:ext>
            </p:extLst>
          </p:nvPr>
        </p:nvGraphicFramePr>
        <p:xfrm>
          <a:off x="710372" y="2651760"/>
          <a:ext cx="1077125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814">
                  <a:extLst>
                    <a:ext uri="{9D8B030D-6E8A-4147-A177-3AD203B41FA5}">
                      <a16:colId xmlns:a16="http://schemas.microsoft.com/office/drawing/2014/main" val="880435785"/>
                    </a:ext>
                  </a:extLst>
                </a:gridCol>
                <a:gridCol w="2692814">
                  <a:extLst>
                    <a:ext uri="{9D8B030D-6E8A-4147-A177-3AD203B41FA5}">
                      <a16:colId xmlns:a16="http://schemas.microsoft.com/office/drawing/2014/main" val="1136583639"/>
                    </a:ext>
                  </a:extLst>
                </a:gridCol>
                <a:gridCol w="2692814">
                  <a:extLst>
                    <a:ext uri="{9D8B030D-6E8A-4147-A177-3AD203B41FA5}">
                      <a16:colId xmlns:a16="http://schemas.microsoft.com/office/drawing/2014/main" val="4137011738"/>
                    </a:ext>
                  </a:extLst>
                </a:gridCol>
                <a:gridCol w="2692814">
                  <a:extLst>
                    <a:ext uri="{9D8B030D-6E8A-4147-A177-3AD203B41FA5}">
                      <a16:colId xmlns:a16="http://schemas.microsoft.com/office/drawing/2014/main" val="4068405474"/>
                    </a:ext>
                  </a:extLst>
                </a:gridCol>
              </a:tblGrid>
              <a:tr h="298086">
                <a:tc>
                  <a:txBody>
                    <a:bodyPr/>
                    <a:lstStyle/>
                    <a:p>
                      <a:r>
                        <a:rPr lang="en-US" dirty="0"/>
                        <a:t>Window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82366"/>
                  </a:ext>
                </a:extLst>
              </a:tr>
              <a:tr h="52165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is validated to register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27293"/>
                  </a:ext>
                </a:extLst>
              </a:tr>
              <a:tr h="968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OTP Verification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dirty="0"/>
                        <a:t>OTP is verified and response is received whether the OTP is valid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572059"/>
                  </a:ext>
                </a:extLst>
              </a:tr>
              <a:tr h="968779">
                <a:tc>
                  <a:txBody>
                    <a:bodyPr/>
                    <a:lstStyle/>
                    <a:p>
                      <a:r>
                        <a:rPr lang="en-US" dirty="0"/>
                        <a:t>Personal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Number, Full Name, User Name, Email ID, Password, Confirm 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fields are validated and sent to server side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340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E982F-ABAD-BEB0-5E3E-31CC5C29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12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99B9-5E29-63FC-83B4-9439E07C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– Student Interface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2C285F-3031-3CDB-3D0E-973670242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87043"/>
              </p:ext>
            </p:extLst>
          </p:nvPr>
        </p:nvGraphicFramePr>
        <p:xfrm>
          <a:off x="1008546" y="2603500"/>
          <a:ext cx="1017490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727">
                  <a:extLst>
                    <a:ext uri="{9D8B030D-6E8A-4147-A177-3AD203B41FA5}">
                      <a16:colId xmlns:a16="http://schemas.microsoft.com/office/drawing/2014/main" val="1723402724"/>
                    </a:ext>
                  </a:extLst>
                </a:gridCol>
                <a:gridCol w="2543727">
                  <a:extLst>
                    <a:ext uri="{9D8B030D-6E8A-4147-A177-3AD203B41FA5}">
                      <a16:colId xmlns:a16="http://schemas.microsoft.com/office/drawing/2014/main" val="1366351198"/>
                    </a:ext>
                  </a:extLst>
                </a:gridCol>
                <a:gridCol w="2543727">
                  <a:extLst>
                    <a:ext uri="{9D8B030D-6E8A-4147-A177-3AD203B41FA5}">
                      <a16:colId xmlns:a16="http://schemas.microsoft.com/office/drawing/2014/main" val="1200030112"/>
                    </a:ext>
                  </a:extLst>
                </a:gridCol>
                <a:gridCol w="2543727">
                  <a:extLst>
                    <a:ext uri="{9D8B030D-6E8A-4147-A177-3AD203B41FA5}">
                      <a16:colId xmlns:a16="http://schemas.microsoft.com/office/drawing/2014/main" val="232783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6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Name and Phone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Username and Phone Number are validated and response is received from the server side whether the credentials are valid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9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OTP Verification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dirty="0"/>
                        <a:t>OTP is verified and response is received whether the OTP is valid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492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9D89-689D-0665-4D31-4E8D4863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508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91</TotalTime>
  <Words>220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VIRTUAL LEARN</vt:lpstr>
      <vt:lpstr>CONTENTS</vt:lpstr>
      <vt:lpstr>Login Screen – Instructor Interface</vt:lpstr>
      <vt:lpstr>Register Screen – Student Interface</vt:lpstr>
      <vt:lpstr>Login Screen – Student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LEARN</dc:title>
  <dc:creator>Hemraj K Shettigar 4NM18EC060</dc:creator>
  <cp:lastModifiedBy>Nayak</cp:lastModifiedBy>
  <cp:revision>15</cp:revision>
  <dcterms:created xsi:type="dcterms:W3CDTF">2022-06-02T06:14:58Z</dcterms:created>
  <dcterms:modified xsi:type="dcterms:W3CDTF">2022-06-03T15:00:37Z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