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60" r:id="rId20"/>
    <p:sldId id="26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A992-9E36-4AE0-A855-23A904DB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577372"/>
            <a:ext cx="8915399" cy="16480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INTERNSHIP</a:t>
            </a:r>
            <a:br>
              <a:rPr lang="en-IN" dirty="0"/>
            </a:br>
            <a:r>
              <a:rPr lang="en-IN" dirty="0"/>
              <a:t>CAR RENTAL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2095A-4536-4191-BB07-53975CF5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043" y="4167779"/>
            <a:ext cx="3699082" cy="1126283"/>
          </a:xfrm>
        </p:spPr>
        <p:txBody>
          <a:bodyPr>
            <a:noAutofit/>
          </a:bodyPr>
          <a:lstStyle/>
          <a:p>
            <a:r>
              <a:rPr lang="en-IN" sz="2400" dirty="0"/>
              <a:t>BY:</a:t>
            </a:r>
          </a:p>
          <a:p>
            <a:r>
              <a:rPr lang="en-IN" sz="2400" dirty="0"/>
              <a:t>	DEEPTHI NAYAK</a:t>
            </a:r>
          </a:p>
          <a:p>
            <a:r>
              <a:rPr lang="en-IN" sz="2400" dirty="0"/>
              <a:t>	4NM20MC021</a:t>
            </a:r>
          </a:p>
          <a:p>
            <a:r>
              <a:rPr lang="en-IN" sz="2400" dirty="0"/>
              <a:t>	MCA, NITTE</a:t>
            </a:r>
          </a:p>
        </p:txBody>
      </p:sp>
    </p:spTree>
    <p:extLst>
      <p:ext uri="{BB962C8B-B14F-4D97-AF65-F5344CB8AC3E}">
        <p14:creationId xmlns:p14="http://schemas.microsoft.com/office/powerpoint/2010/main" val="182612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View Products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1E97C-E35A-315B-2122-1FAC0D05A0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502562"/>
            <a:ext cx="7416179" cy="41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6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Booking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D3C08-17EF-17B2-B65B-B6C60F588D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529318"/>
            <a:ext cx="7416179" cy="42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Payment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1D6F3-7AF7-54AB-F143-C61EFE3592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549192"/>
            <a:ext cx="7575205" cy="43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Invoice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07E1D-5B25-9491-9A85-6111FF25F9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339298"/>
            <a:ext cx="7707727" cy="45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Contact us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D4C3D-7695-3603-0DC4-D724D1937C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403543"/>
            <a:ext cx="7720979" cy="42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352" y="585701"/>
            <a:ext cx="8915400" cy="5275118"/>
          </a:xfrm>
        </p:spPr>
        <p:txBody>
          <a:bodyPr/>
          <a:lstStyle/>
          <a:p>
            <a:r>
              <a:rPr lang="en-IN" b="1" dirty="0"/>
              <a:t>Admin Login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CC6E9-C6C1-571E-9A19-E3EDEBFE77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6352" y="1394459"/>
            <a:ext cx="7505300" cy="43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Dashboard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EE51-A279-181A-C0F4-06E6326CFF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420674"/>
            <a:ext cx="7681223" cy="43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Add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4816F-5E57-4ACF-3516-9D644F9EF5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419487"/>
            <a:ext cx="7681223" cy="42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2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Add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25E2-D27F-37DC-6CAD-CF9FDF619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333499"/>
            <a:ext cx="7760736" cy="42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2E65-07EF-494C-A8B4-CB704AD3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CAE6-FCFB-4434-9BAE-E66C6040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198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 rental business has emerged with a new goody compared to the past experience where every activity concerning car rental business is limited to a physical location only.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 though the physical location has not been totally eradicated; the nature of functions and how these functions are achieved has been reshaped by the power of internet.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Nowadays, customers can reserve cars online, rent car online, and have the car brought to their door step once the customer is a registered member or go to the office to pick the car.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766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DA15-D750-4428-B8CE-F1A054BA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6680-FA1F-45CB-8113-C3BB7815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572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is designed to help people utilize transport effectively.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recent times cars have become most convenient modes of transportation.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Car rental system helps in making this an easier, hassle-free and enjoyable experience to acquire and use a car as per ones needs.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person can book a car specifically for his travel time, co-travelers and the nature of travel.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rental system traverses from designing a database to understanding business concept and above all to make this an easy to adapt system for various travelling needs.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867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D2CE-6D80-4873-9981-5D893FF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885E-F866-49C9-B3DE-EB8DAED1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Implementing many more features for this application.</a:t>
            </a:r>
          </a:p>
          <a:p>
            <a:r>
              <a:rPr lang="en-IN" sz="2800" dirty="0"/>
              <a:t>Trying to make it more user-friendly.</a:t>
            </a:r>
          </a:p>
          <a:p>
            <a:r>
              <a:rPr lang="en-IN" sz="2800" dirty="0"/>
              <a:t>Trying to integrate it with mobile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7323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3C2E45-EE99-4E3C-A296-3C26D47332EE}"/>
              </a:ext>
            </a:extLst>
          </p:cNvPr>
          <p:cNvSpPr/>
          <p:nvPr/>
        </p:nvSpPr>
        <p:spPr>
          <a:xfrm>
            <a:off x="2572439" y="2644170"/>
            <a:ext cx="70471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45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790-1901-4D9C-BFFE-BFB60652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53EB-EF3C-4226-B38A-71637417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ADMIN</a:t>
            </a:r>
          </a:p>
          <a:p>
            <a:endParaRPr lang="en-IN" sz="2800" dirty="0"/>
          </a:p>
          <a:p>
            <a:r>
              <a:rPr lang="en-IN" sz="28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74241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A184-0C96-4245-B117-4BD5BE1C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BB-20E3-408E-A987-B01F3AE6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Login</a:t>
            </a:r>
          </a:p>
          <a:p>
            <a:r>
              <a:rPr lang="en-IN" sz="2800" dirty="0"/>
              <a:t>Upload Products</a:t>
            </a:r>
          </a:p>
          <a:p>
            <a:r>
              <a:rPr lang="en-IN" sz="2800" dirty="0"/>
              <a:t>Manage bookings</a:t>
            </a:r>
          </a:p>
          <a:p>
            <a:r>
              <a:rPr lang="en-IN" sz="2800" dirty="0"/>
              <a:t>Manage payments</a:t>
            </a:r>
          </a:p>
          <a:p>
            <a:r>
              <a:rPr lang="en-IN" sz="2800" dirty="0"/>
              <a:t>Reply to clients</a:t>
            </a:r>
          </a:p>
          <a:p>
            <a:r>
              <a:rPr lang="en-IN" sz="2800" dirty="0"/>
              <a:t>View reviews</a:t>
            </a:r>
          </a:p>
          <a:p>
            <a:r>
              <a:rPr lang="en-IN" sz="2800" dirty="0"/>
              <a:t>Client details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00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08E7-0945-49D4-B384-0B2F08B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E3E7-8ABC-4DBA-82CA-AC4AC74A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Register</a:t>
            </a:r>
          </a:p>
          <a:p>
            <a:r>
              <a:rPr lang="en-IN" sz="2800" dirty="0"/>
              <a:t>Search for products</a:t>
            </a:r>
          </a:p>
          <a:p>
            <a:r>
              <a:rPr lang="en-IN" sz="2800" dirty="0"/>
              <a:t>View products</a:t>
            </a:r>
          </a:p>
          <a:p>
            <a:r>
              <a:rPr lang="en-IN" sz="2800" dirty="0"/>
              <a:t>Booking</a:t>
            </a:r>
          </a:p>
          <a:p>
            <a:r>
              <a:rPr lang="en-IN" sz="2800" dirty="0"/>
              <a:t>Payments</a:t>
            </a:r>
          </a:p>
          <a:p>
            <a:r>
              <a:rPr lang="en-IN" sz="2800" dirty="0"/>
              <a:t>Contact us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76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D55B-50CC-43C4-973F-00283AD1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2CC4-D999-478F-A505-F08CA905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Admin</a:t>
            </a:r>
          </a:p>
          <a:p>
            <a:r>
              <a:rPr lang="en-IN" sz="2800" dirty="0"/>
              <a:t>Products</a:t>
            </a:r>
          </a:p>
          <a:p>
            <a:r>
              <a:rPr lang="en-IN" sz="2800" dirty="0"/>
              <a:t>Bookings</a:t>
            </a:r>
          </a:p>
          <a:p>
            <a:r>
              <a:rPr lang="en-IN" sz="2800" dirty="0"/>
              <a:t>Payment</a:t>
            </a:r>
          </a:p>
          <a:p>
            <a:r>
              <a:rPr lang="en-IN" sz="2800" dirty="0"/>
              <a:t>Users</a:t>
            </a:r>
          </a:p>
          <a:p>
            <a:r>
              <a:rPr lang="en-IN" sz="2800" dirty="0"/>
              <a:t>Contact</a:t>
            </a:r>
          </a:p>
          <a:p>
            <a:r>
              <a:rPr lang="en-IN" sz="2800" dirty="0"/>
              <a:t>Reply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267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Home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639C4-2D3E-469F-E4B9-94E0ABF608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458492"/>
            <a:ext cx="7911548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Register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509F5-F538-B227-F7A1-45FEF93007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486811"/>
            <a:ext cx="7747484" cy="42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0E9A-93F6-FF6F-1F47-82A502E3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6104"/>
            <a:ext cx="8915400" cy="5275118"/>
          </a:xfrm>
        </p:spPr>
        <p:txBody>
          <a:bodyPr/>
          <a:lstStyle/>
          <a:p>
            <a:r>
              <a:rPr lang="en-IN" b="1" dirty="0"/>
              <a:t>Login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BB620-9014-C246-BDF6-5B9F98C06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523999"/>
            <a:ext cx="7455936" cy="40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304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Wisp</vt:lpstr>
      <vt:lpstr>INTERNSHIP CAR RENTAL SYSTEM</vt:lpstr>
      <vt:lpstr>INTRODUCTION</vt:lpstr>
      <vt:lpstr>MODULES</vt:lpstr>
      <vt:lpstr>Admin Modules</vt:lpstr>
      <vt:lpstr>Client Modules</vt:lpstr>
      <vt:lpstr>DATABASE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Nayak</dc:creator>
  <cp:lastModifiedBy>Nayak</cp:lastModifiedBy>
  <cp:revision>10</cp:revision>
  <dcterms:created xsi:type="dcterms:W3CDTF">2022-03-07T11:34:45Z</dcterms:created>
  <dcterms:modified xsi:type="dcterms:W3CDTF">2022-07-21T16:34:33Z</dcterms:modified>
</cp:coreProperties>
</file>