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eRNR+257yz0FW0UpjL8/Y7hQG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" Target="slides/slide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2.xml"/><Relationship Id="rId18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40b6e9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40b6e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a5263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7a5263f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6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homefinder-frontend.herokuapp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type="title"/>
          </p:nvPr>
        </p:nvSpPr>
        <p:spPr>
          <a:xfrm>
            <a:off x="5054082" y="1298448"/>
            <a:ext cx="606807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sz="5900"/>
              <a:t>HOME FINDER</a:t>
            </a:r>
            <a:br>
              <a:rPr lang="en-US" sz="5900"/>
            </a:br>
            <a:r>
              <a:rPr lang="en-US" sz="5900"/>
              <a:t>CMPE-202-02</a:t>
            </a:r>
            <a:endParaRPr sz="5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sz="5900"/>
              <a:t>Team 5</a:t>
            </a:r>
            <a:endParaRPr sz="5900"/>
          </a:p>
        </p:txBody>
      </p:sp>
      <p:pic>
        <p:nvPicPr>
          <p:cNvPr descr="House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52" y="1574349"/>
            <a:ext cx="3458249" cy="34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title"/>
          </p:nvPr>
        </p:nvSpPr>
        <p:spPr>
          <a:xfrm>
            <a:off x="4639125" y="5280275"/>
            <a:ext cx="755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sz="2000"/>
              <a:t>Application URL: </a:t>
            </a:r>
            <a:r>
              <a:rPr lang="en-US" sz="20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https://homefinder-frontend.herokuapp.com/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Individual Contributions</a:t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3625702" y="633913"/>
            <a:ext cx="7921258" cy="5664601"/>
            <a:chOff x="-2" y="176713"/>
            <a:chExt cx="7921258" cy="5664601"/>
          </a:xfrm>
        </p:grpSpPr>
        <p:sp>
          <p:nvSpPr>
            <p:cNvPr id="196" name="Google Shape;196;p8"/>
            <p:cNvSpPr/>
            <p:nvPr/>
          </p:nvSpPr>
          <p:spPr>
            <a:xfrm>
              <a:off x="0" y="398113"/>
              <a:ext cx="7921256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0" y="398113"/>
              <a:ext cx="7921256" cy="11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614775" spcFirstLastPara="1" rIns="614775" wrap="square" tIns="31240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Buy, Sell, Listings view  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Deployment - Heroku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Create/Edit Listings </a:t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96062" y="176713"/>
              <a:ext cx="5544879" cy="44280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417678" y="198329"/>
              <a:ext cx="550164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9575" spcFirstLastPara="1" rIns="20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Aditya (</a:t>
              </a: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Frontend</a:t>
              </a: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0" y="1834513"/>
              <a:ext cx="7921256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-2" y="1834525"/>
              <a:ext cx="39363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614775" spcFirstLastPara="1" rIns="614775" wrap="square" tIns="31240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Database design			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User authentication using JWT tokens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User – register, </a:t>
              </a: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login, profile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96062" y="1613113"/>
              <a:ext cx="5544879" cy="44280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417678" y="1634729"/>
              <a:ext cx="550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9575" spcFirstLastPara="1" rIns="20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Deepthi (Backend)</a:t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0" y="3270913"/>
              <a:ext cx="7921256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0" y="3270913"/>
              <a:ext cx="7921256" cy="11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614775" spcFirstLastPara="1" rIns="614775" wrap="square" tIns="312400">
              <a:noAutofit/>
            </a:bodyPr>
            <a:lstStyle/>
            <a:p>
              <a:pPr indent="-1079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Char char="•"/>
              </a:pPr>
              <a:r>
                <a:rPr b="0" i="0" lang="en-US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Listings filter</a:t>
              </a:r>
              <a:endParaRPr b="0" i="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Char char="•"/>
              </a:pPr>
              <a:r>
                <a:rPr b="0" i="0" lang="en-US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Applications</a:t>
              </a:r>
              <a:endParaRPr sz="1300"/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Char char="•"/>
              </a:pPr>
              <a:r>
                <a:rPr lang="en-US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Favorites – fav search, fav listings</a:t>
              </a:r>
              <a:endPara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96062" y="3049514"/>
              <a:ext cx="5544879" cy="44280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417678" y="3071130"/>
              <a:ext cx="550164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9575" spcFirstLastPara="1" rIns="20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Prashanth (Frontend)</a:t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0" y="4707314"/>
              <a:ext cx="7921256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0" y="4707314"/>
              <a:ext cx="7921256" cy="11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614775" spcFirstLastPara="1" rIns="614775" wrap="square" tIns="31240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Architecture Design		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Listings – </a:t>
              </a: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view, </a:t>
              </a: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create, update, delete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Schedule – open house, visits, email 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notification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396062" y="4485914"/>
              <a:ext cx="5544879" cy="44280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417678" y="4507530"/>
              <a:ext cx="550164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9575" spcFirstLastPara="1" rIns="20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Prerana (Backend)</a:t>
              </a:r>
              <a:endParaRPr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2" name="Google Shape;212;p8"/>
          <p:cNvSpPr txBox="1"/>
          <p:nvPr/>
        </p:nvSpPr>
        <p:spPr>
          <a:xfrm>
            <a:off x="6779150" y="2277900"/>
            <a:ext cx="5134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75" lIns="614775" spcFirstLastPara="1" rIns="614775" wrap="square" tIns="312400">
            <a:noAutofit/>
          </a:bodyPr>
          <a:lstStyle/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 - retrieve, approve, reject and remove users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notification utility implementation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Applications – retrieve, submit, update, withdraw, approve, reject	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6779150" y="954250"/>
            <a:ext cx="4545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75" lIns="614775" spcFirstLastPara="1" rIns="614775" wrap="square" tIns="312400">
            <a:noAutofit/>
          </a:bodyPr>
          <a:lstStyle/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Schedule Visits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house Schedule</a:t>
            </a: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779150" y="3703850"/>
            <a:ext cx="45453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75" lIns="614775" spcFirstLastPara="1" rIns="614775" wrap="square" tIns="312400">
            <a:noAutofit/>
          </a:bodyPr>
          <a:lstStyle/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 - retrieve, approve, reject and remove users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– register, login, profile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6779150" y="4996725"/>
            <a:ext cx="54252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75" lIns="614775" spcFirstLastPara="1" rIns="614775" wrap="square" tIns="312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Favorites - fav search, fav listings, create, update, delete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Deployment - Heroku, CI/CD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•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Algolia database - Sync with primary DB, Postgres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-3582" y="752748"/>
            <a:ext cx="1001483" cy="4744251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4" name="Google Shape;224;p9"/>
          <p:cNvSpPr/>
          <p:nvPr/>
        </p:nvSpPr>
        <p:spPr>
          <a:xfrm>
            <a:off x="7987094" y="761999"/>
            <a:ext cx="4208489" cy="53340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1069849" y="1298448"/>
            <a:ext cx="7056444" cy="2731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00"/>
              <a:buFont typeface="Corbel"/>
              <a:buNone/>
            </a:pPr>
            <a:r>
              <a:rPr lang="en-US" sz="5900">
                <a:solidFill>
                  <a:schemeClr val="accent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243050" y="1934050"/>
            <a:ext cx="59106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Aditya Shah - 008799297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Deepthi Jallepalli - 014489241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Prashanth </a:t>
            </a:r>
            <a:r>
              <a:rPr lang="en-US" sz="2800"/>
              <a:t>Narasimha - 014632592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Prerana Shekhar - 013800696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1684100" y="1304425"/>
            <a:ext cx="507900" cy="55536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Team Members</a:t>
            </a:r>
            <a:endParaRPr b="1" sz="3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0" y="1611625"/>
            <a:ext cx="507900" cy="52464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0" y="758950"/>
            <a:ext cx="121920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 sz="3800"/>
              <a:t>Tools and Technologies</a:t>
            </a:r>
            <a:endParaRPr b="1" sz="3800"/>
          </a:p>
        </p:txBody>
      </p:sp>
      <p:sp>
        <p:nvSpPr>
          <p:cNvPr id="111" name="Google Shape;111;p7"/>
          <p:cNvSpPr/>
          <p:nvPr/>
        </p:nvSpPr>
        <p:spPr>
          <a:xfrm>
            <a:off x="791" y="2526525"/>
            <a:ext cx="2692800" cy="35634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2693421" y="2526513"/>
            <a:ext cx="37722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FRONTEND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ReactJS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React Bootstrap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HTML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CSS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BACKEND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Django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PostgreSQL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Algolia Search DB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Postman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6465621" y="2526513"/>
            <a:ext cx="37722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COLLABORATION</a:t>
            </a: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 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GitHub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Kanban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Lucid Charts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Pencil Project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DEPLOYMENT (CI/CD)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Heroku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 actions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237822" y="2526525"/>
            <a:ext cx="1954200" cy="35634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89" y="4300825"/>
            <a:ext cx="1770751" cy="14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4250" y="3736201"/>
            <a:ext cx="1447200" cy="1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6376" y="4929748"/>
            <a:ext cx="1174675" cy="11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1736" y="2572688"/>
            <a:ext cx="1332229" cy="1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262" y="2689363"/>
            <a:ext cx="1332225" cy="13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289249" y="1123837"/>
            <a:ext cx="40161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Architecture Diagram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289250" y="2510400"/>
            <a:ext cx="4165800" cy="345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CQRS Architecture – separates read and write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Algolia Database - Nosql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Increased efficiency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</a:t>
            </a:r>
            <a:r>
              <a:rPr lang="en-US">
                <a:solidFill>
                  <a:schemeClr val="lt1"/>
                </a:solidFill>
              </a:rPr>
              <a:t>Faceted</a:t>
            </a:r>
            <a:r>
              <a:rPr lang="en-US">
                <a:solidFill>
                  <a:schemeClr val="lt1"/>
                </a:solidFill>
              </a:rPr>
              <a:t> search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Primary Database – Postgres (SQL)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Deployment - Heroku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- Django Model and Views design patterns</a:t>
            </a:r>
            <a:endParaRPr>
              <a:solidFill>
                <a:schemeClr val="lt1"/>
              </a:solidFill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Diagram&#10;&#10;Description automatically generated"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079" y="759599"/>
            <a:ext cx="5906535" cy="53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025" y="599425"/>
            <a:ext cx="6230401" cy="56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252918" y="1123837"/>
            <a:ext cx="3053808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Deployment </a:t>
            </a:r>
            <a:br>
              <a:rPr lang="en-US"/>
            </a:br>
            <a:r>
              <a:rPr lang="en-US"/>
              <a:t>Diagram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Environments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- Staging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- Production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rgbClr val="FFFFFF"/>
                </a:solidFill>
              </a:rPr>
              <a:t>- CI/CD</a:t>
            </a:r>
            <a:endParaRPr/>
          </a:p>
        </p:txBody>
      </p:sp>
      <p:pic>
        <p:nvPicPr>
          <p:cNvPr descr="Diagram&#10;&#10;Description automatically generated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960" y="760195"/>
            <a:ext cx="7491364" cy="5337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40b6e903_0_0"/>
          <p:cNvSpPr txBox="1"/>
          <p:nvPr>
            <p:ph type="ctrTitle"/>
          </p:nvPr>
        </p:nvSpPr>
        <p:spPr>
          <a:xfrm>
            <a:off x="104500" y="1720250"/>
            <a:ext cx="7315200" cy="425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Architecture, Application Design and Business-level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●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Browsing and searching listings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●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Status 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Approved, Pending, Rejected, Deactivated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By default all registered user are assigned pending status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●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Login 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Users need to login to use all other services except searching </a:t>
            </a:r>
            <a:b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browsing.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approved users can login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removed user can not register or login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●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Listing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Once a buyer application is approved, the property is marked as Sold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My Listings feature is only available for Realtor, Seller and Landlord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Seller or Realtor or Landlord can create and manage multiple listings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○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Buy and Sell listings view</a:t>
            </a:r>
            <a:endParaRPr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●"/>
            </a:pPr>
            <a:r>
              <a:rPr lang="en-US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notifications - registration, schedules, application </a:t>
            </a:r>
            <a:endParaRPr b="1" sz="1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gaf40b6e903_0_0"/>
          <p:cNvSpPr txBox="1"/>
          <p:nvPr>
            <p:ph idx="1" type="subTitle"/>
          </p:nvPr>
        </p:nvSpPr>
        <p:spPr>
          <a:xfrm>
            <a:off x="1009525" y="999924"/>
            <a:ext cx="7315200" cy="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>
                <a:solidFill>
                  <a:schemeClr val="lt1"/>
                </a:solidFill>
              </a:rPr>
              <a:t>Design </a:t>
            </a:r>
            <a:r>
              <a:rPr lang="en-US" sz="3600">
                <a:solidFill>
                  <a:schemeClr val="lt1"/>
                </a:solidFill>
              </a:rPr>
              <a:t>Decisions</a:t>
            </a:r>
            <a:endParaRPr/>
          </a:p>
        </p:txBody>
      </p:sp>
      <p:pic>
        <p:nvPicPr>
          <p:cNvPr id="145" name="Google Shape;145;gaf40b6e9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650" y="2606925"/>
            <a:ext cx="5999800" cy="18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a5263f11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ga7a5263f11_0_0"/>
          <p:cNvSpPr/>
          <p:nvPr/>
        </p:nvSpPr>
        <p:spPr>
          <a:xfrm>
            <a:off x="0" y="0"/>
            <a:ext cx="121920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ga7a5263f11_0_0"/>
          <p:cNvSpPr txBox="1"/>
          <p:nvPr>
            <p:ph type="title"/>
          </p:nvPr>
        </p:nvSpPr>
        <p:spPr>
          <a:xfrm>
            <a:off x="381550" y="122551"/>
            <a:ext cx="89835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 sz="3800"/>
              <a:t>Database</a:t>
            </a:r>
            <a:endParaRPr b="1" sz="3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 sz="3800"/>
              <a:t>Design</a:t>
            </a:r>
            <a:endParaRPr b="1" sz="3800"/>
          </a:p>
        </p:txBody>
      </p:sp>
      <p:sp>
        <p:nvSpPr>
          <p:cNvPr id="153" name="Google Shape;153;ga7a5263f11_0_0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7a5263f11_0_0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5" name="Google Shape;155;ga7a5263f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00" y="372350"/>
            <a:ext cx="9642702" cy="61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4670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706782" y="2450246"/>
            <a:ext cx="10778434" cy="3124664"/>
            <a:chOff x="4055" y="159720"/>
            <a:chExt cx="10778434" cy="3124664"/>
          </a:xfrm>
        </p:grpSpPr>
        <p:sp>
          <p:nvSpPr>
            <p:cNvPr id="162" name="Google Shape;162;p5"/>
            <p:cNvSpPr/>
            <p:nvPr/>
          </p:nvSpPr>
          <p:spPr>
            <a:xfrm>
              <a:off x="4055" y="159720"/>
              <a:ext cx="2438559" cy="662400"/>
            </a:xfrm>
            <a:prstGeom prst="rect">
              <a:avLst/>
            </a:prstGeom>
            <a:solidFill>
              <a:srgbClr val="3EBAD1"/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055" y="159720"/>
              <a:ext cx="2438559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Communication</a:t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055" y="822120"/>
              <a:ext cx="2438559" cy="2462264"/>
            </a:xfrm>
            <a:prstGeom prst="rect">
              <a:avLst/>
            </a:prstGeom>
            <a:solidFill>
              <a:srgbClr val="CDE6ED">
                <a:alpha val="89803"/>
              </a:srgbClr>
            </a:solidFill>
            <a:ln cap="flat" cmpd="sng" w="10775">
              <a:solidFill>
                <a:srgbClr val="CDE6E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4055" y="822120"/>
              <a:ext cx="2438559" cy="24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Scrum call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Slack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Github Projects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Kanban Board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Work breakdown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784013" y="159720"/>
              <a:ext cx="2438559" cy="662400"/>
            </a:xfrm>
            <a:prstGeom prst="rect">
              <a:avLst/>
            </a:prstGeom>
            <a:solidFill>
              <a:srgbClr val="3EBAD1"/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2784013" y="159720"/>
              <a:ext cx="2438559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Feedback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4013" y="822120"/>
              <a:ext cx="2438559" cy="2462264"/>
            </a:xfrm>
            <a:prstGeom prst="rect">
              <a:avLst/>
            </a:prstGeom>
            <a:solidFill>
              <a:srgbClr val="CDE6ED">
                <a:alpha val="89803"/>
              </a:srgbClr>
            </a:solidFill>
            <a:ln cap="flat" cmpd="sng" w="10775">
              <a:solidFill>
                <a:srgbClr val="CDE6E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2784013" y="822120"/>
              <a:ext cx="2438559" cy="24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Pull requests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Code approval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Missing features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Testing 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563972" y="159720"/>
              <a:ext cx="2438559" cy="662400"/>
            </a:xfrm>
            <a:prstGeom prst="rect">
              <a:avLst/>
            </a:prstGeom>
            <a:solidFill>
              <a:srgbClr val="3EBAD1"/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5563972" y="159720"/>
              <a:ext cx="2438559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Respect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563972" y="822120"/>
              <a:ext cx="2438559" cy="2462264"/>
            </a:xfrm>
            <a:prstGeom prst="rect">
              <a:avLst/>
            </a:prstGeom>
            <a:solidFill>
              <a:srgbClr val="CDE6ED">
                <a:alpha val="89803"/>
              </a:srgbClr>
            </a:solidFill>
            <a:ln cap="flat" cmpd="sng" w="10775">
              <a:solidFill>
                <a:srgbClr val="CDE6E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5563972" y="822120"/>
              <a:ext cx="2438559" cy="24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Accepting new ideas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Availability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343930" y="159720"/>
              <a:ext cx="2438559" cy="662400"/>
            </a:xfrm>
            <a:prstGeom prst="rect">
              <a:avLst/>
            </a:prstGeom>
            <a:solidFill>
              <a:srgbClr val="3EBAD1"/>
            </a:solidFill>
            <a:ln cap="flat" cmpd="sng" w="10775">
              <a:solidFill>
                <a:srgbClr val="3EBA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8343930" y="159720"/>
              <a:ext cx="2438559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orbe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Simplicity</a:t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343930" y="822120"/>
              <a:ext cx="2438559" cy="2462264"/>
            </a:xfrm>
            <a:prstGeom prst="rect">
              <a:avLst/>
            </a:prstGeom>
            <a:solidFill>
              <a:srgbClr val="CDE6ED">
                <a:alpha val="89803"/>
              </a:srgbClr>
            </a:solidFill>
            <a:ln cap="flat" cmpd="sng" w="10775">
              <a:solidFill>
                <a:srgbClr val="CDE6E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8343930" y="822120"/>
              <a:ext cx="2438559" cy="24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Focus on needs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rbe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Heroku CI/CD deployment</a:t>
              </a:r>
              <a:endParaRPr/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0" y="0"/>
            <a:ext cx="12192000" cy="12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XP Core Values</a:t>
            </a:r>
            <a:endParaRPr sz="3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0" y="0"/>
            <a:ext cx="121920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6"/>
          <p:cNvSpPr txBox="1"/>
          <p:nvPr>
            <p:ph type="title"/>
          </p:nvPr>
        </p:nvSpPr>
        <p:spPr>
          <a:xfrm>
            <a:off x="1554054" y="78299"/>
            <a:ext cx="89835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 sz="3800"/>
              <a:t>Agile</a:t>
            </a:r>
            <a:endParaRPr b="1" sz="3800"/>
          </a:p>
        </p:txBody>
      </p:sp>
      <p:sp>
        <p:nvSpPr>
          <p:cNvPr id="186" name="Google Shape;186;p6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1170475" y="2561463"/>
            <a:ext cx="55305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Weekly scrum calls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status, to-do, any bottlenecks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Sprint planning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Story Point Estimation: 1,2,3,5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Scrum board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Github projects automation Kanban board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Wiki pages to track scrum call MOM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Retrospection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Followed all stages of SDLC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throughout the sprints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975" y="2752725"/>
            <a:ext cx="5357151" cy="30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2020-12-04T12:26:44Z</dcterms:created>
  <dc:creator>Vinay Nagar</dc:creator>
</cp:coreProperties>
</file>